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89" r:id="rId4"/>
    <p:sldId id="288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5BAE"/>
    <a:srgbClr val="64C8EF"/>
    <a:srgbClr val="A7F200"/>
    <a:srgbClr val="E85E9C"/>
    <a:srgbClr val="FFB20D"/>
    <a:srgbClr val="67B5EF"/>
    <a:srgbClr val="37A1B3"/>
    <a:srgbClr val="FCBB04"/>
    <a:srgbClr val="E965A1"/>
    <a:srgbClr val="8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396" autoAdjust="0"/>
  </p:normalViewPr>
  <p:slideViewPr>
    <p:cSldViewPr>
      <p:cViewPr varScale="1">
        <p:scale>
          <a:sx n="83" d="100"/>
          <a:sy n="83" d="100"/>
        </p:scale>
        <p:origin x="108" y="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228600" y="6248400"/>
            <a:ext cx="7924800" cy="0"/>
          </a:xfrm>
          <a:prstGeom prst="line">
            <a:avLst/>
          </a:prstGeom>
          <a:ln w="38100">
            <a:solidFill>
              <a:srgbClr val="91C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 userDrawn="1"/>
        </p:nvGrpSpPr>
        <p:grpSpPr>
          <a:xfrm>
            <a:off x="7937846" y="6019800"/>
            <a:ext cx="1016625" cy="694200"/>
            <a:chOff x="7937849" y="6019800"/>
            <a:chExt cx="1016625" cy="694200"/>
          </a:xfrm>
        </p:grpSpPr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7753" l="315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0861" y="6019800"/>
              <a:ext cx="990600" cy="6942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 userDrawn="1"/>
          </p:nvSpPr>
          <p:spPr>
            <a:xfrm>
              <a:off x="7937849" y="6446526"/>
              <a:ext cx="10166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>
                  <a:solidFill>
                    <a:srgbClr val="00B0F0"/>
                  </a:solidFill>
                  <a:latin typeface="Jester" pitchFamily="2" charset="0"/>
                </a:rPr>
                <a:t>Edstar</a:t>
              </a:r>
              <a:r>
                <a:rPr lang="en-US" sz="900" dirty="0">
                  <a:solidFill>
                    <a:srgbClr val="00B0F0"/>
                  </a:solidFill>
                  <a:latin typeface="Jester" pitchFamily="2" charset="0"/>
                </a:rPr>
                <a:t> Analytics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356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29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1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006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652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6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2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43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81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0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1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5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" y="228600"/>
            <a:ext cx="86106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0" y="6248400"/>
            <a:ext cx="7924800" cy="0"/>
          </a:xfrm>
          <a:prstGeom prst="line">
            <a:avLst/>
          </a:prstGeom>
          <a:ln w="38100">
            <a:solidFill>
              <a:srgbClr val="91C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7937847" y="6019800"/>
            <a:ext cx="1016625" cy="694200"/>
            <a:chOff x="7937849" y="6019800"/>
            <a:chExt cx="1016625" cy="694200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14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0" b="97753" l="315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0861" y="6019800"/>
              <a:ext cx="990600" cy="694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7937849" y="6446526"/>
              <a:ext cx="10166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>
                  <a:solidFill>
                    <a:srgbClr val="00B0F0"/>
                  </a:solidFill>
                  <a:latin typeface="Jester" pitchFamily="2" charset="0"/>
                </a:rPr>
                <a:t>Edstar</a:t>
              </a:r>
              <a:r>
                <a:rPr lang="en-US" sz="900" dirty="0">
                  <a:solidFill>
                    <a:srgbClr val="00B0F0"/>
                  </a:solidFill>
                  <a:latin typeface="Jester" pitchFamily="2" charset="0"/>
                </a:rPr>
                <a:t> Analytics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92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spirations.sparc37.com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-36934" y="63580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C0EF9A-E1EA-4E2E-A01D-AEC0EABA5571}"/>
              </a:ext>
            </a:extLst>
          </p:cNvPr>
          <p:cNvSpPr txBox="1"/>
          <p:nvPr/>
        </p:nvSpPr>
        <p:spPr>
          <a:xfrm>
            <a:off x="1493204" y="2590800"/>
            <a:ext cx="70719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Objective: </a:t>
            </a:r>
            <a:r>
              <a:rPr lang="en-US" dirty="0"/>
              <a:t>You will learn about information to help you identify careers that are a good match for your skills and strengths.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C2386F-CCFF-4203-B158-40084BB1B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59341"/>
            <a:ext cx="2209800" cy="635317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BCD83A9-6FEE-4F68-B460-650D9610F5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0C8472-FFD2-4E29-A94C-3C1F5ADD43DE}"/>
              </a:ext>
            </a:extLst>
          </p:cNvPr>
          <p:cNvSpPr txBox="1"/>
          <p:nvPr/>
        </p:nvSpPr>
        <p:spPr>
          <a:xfrm>
            <a:off x="1752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Careers and Skills Match</a:t>
            </a:r>
          </a:p>
        </p:txBody>
      </p:sp>
    </p:spTree>
    <p:extLst>
      <p:ext uri="{BB962C8B-B14F-4D97-AF65-F5344CB8AC3E}">
        <p14:creationId xmlns:p14="http://schemas.microsoft.com/office/powerpoint/2010/main" val="190145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-36934" y="63580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C0EF9A-E1EA-4E2E-A01D-AEC0EABA5571}"/>
              </a:ext>
            </a:extLst>
          </p:cNvPr>
          <p:cNvSpPr txBox="1"/>
          <p:nvPr/>
        </p:nvSpPr>
        <p:spPr>
          <a:xfrm>
            <a:off x="1752600" y="2286000"/>
            <a:ext cx="70719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we will do:  </a:t>
            </a:r>
          </a:p>
          <a:p>
            <a:pPr marL="342900" indent="-342900">
              <a:buAutoNum type="arabicPeriod"/>
            </a:pPr>
            <a:r>
              <a:rPr lang="en-US" dirty="0"/>
              <a:t>Take the pre-test so that you will know what you should learn from this lesson.</a:t>
            </a:r>
          </a:p>
          <a:p>
            <a:pPr marL="342900" indent="-342900">
              <a:buAutoNum type="arabicPeriod"/>
            </a:pPr>
            <a:r>
              <a:rPr lang="en-US" dirty="0"/>
              <a:t>Go to </a:t>
            </a:r>
            <a:r>
              <a:rPr lang="en-US" dirty="0">
                <a:hlinkClick r:id="rId2"/>
              </a:rPr>
              <a:t>http://aspirations.sparc37.com/ </a:t>
            </a:r>
            <a:r>
              <a:rPr lang="en-US" dirty="0"/>
              <a:t> and click on the </a:t>
            </a:r>
            <a:r>
              <a:rPr lang="en-US" b="1" i="1" dirty="0"/>
              <a:t>Pathways</a:t>
            </a:r>
            <a:r>
              <a:rPr lang="en-US" dirty="0"/>
              <a:t> icon. </a:t>
            </a:r>
          </a:p>
          <a:p>
            <a:pPr marL="342900" indent="-342900">
              <a:buAutoNum type="arabicPeriod"/>
            </a:pPr>
            <a:r>
              <a:rPr lang="en-US" dirty="0"/>
              <a:t>Click on the “</a:t>
            </a:r>
            <a:r>
              <a:rPr lang="en-US" b="1" dirty="0"/>
              <a:t>Skills Matcher” </a:t>
            </a:r>
            <a:r>
              <a:rPr lang="en-US" dirty="0"/>
              <a:t>link and take the Skills Matcher Survey.</a:t>
            </a:r>
          </a:p>
          <a:p>
            <a:pPr lvl="1"/>
            <a:r>
              <a:rPr lang="en-US" dirty="0"/>
              <a:t>-- Answer the survey questions as best you can.</a:t>
            </a:r>
          </a:p>
          <a:p>
            <a:pPr marL="400050" indent="-400050">
              <a:buFont typeface="+mj-lt"/>
              <a:buAutoNum type="arabicPeriod"/>
            </a:pPr>
            <a:r>
              <a:rPr lang="en-US" dirty="0"/>
              <a:t>Explore the list of careers provided after the test.</a:t>
            </a:r>
          </a:p>
          <a:p>
            <a:pPr lvl="1"/>
            <a:r>
              <a:rPr lang="en-US" dirty="0"/>
              <a:t>-- Use the filter at the top to sort by education level needed, growth potential, and salaries.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Identify 5 of the careers that you find interesting.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C2386F-CCFF-4203-B158-40084BB1B3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59341"/>
            <a:ext cx="2209800" cy="635317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BCD83A9-6FEE-4F68-B460-650D9610F5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0C8472-FFD2-4E29-A94C-3C1F5ADD43DE}"/>
              </a:ext>
            </a:extLst>
          </p:cNvPr>
          <p:cNvSpPr txBox="1"/>
          <p:nvPr/>
        </p:nvSpPr>
        <p:spPr>
          <a:xfrm>
            <a:off x="1752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Careers and Skills Match</a:t>
            </a:r>
          </a:p>
        </p:txBody>
      </p:sp>
    </p:spTree>
    <p:extLst>
      <p:ext uri="{BB962C8B-B14F-4D97-AF65-F5344CB8AC3E}">
        <p14:creationId xmlns:p14="http://schemas.microsoft.com/office/powerpoint/2010/main" val="370614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BA4A40-4508-411E-863D-92D7CF605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Discussion: </a:t>
            </a:r>
            <a:r>
              <a:rPr lang="en-US" sz="1800" dirty="0"/>
              <a:t>Take the time to discuss what you have learned with your peers. Discuss careers that interest you and share a career that you did not know matched your skill set.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F882C1-9C22-40D6-AB94-566345E8CB22}"/>
              </a:ext>
            </a:extLst>
          </p:cNvPr>
          <p:cNvSpPr txBox="1"/>
          <p:nvPr/>
        </p:nvSpPr>
        <p:spPr>
          <a:xfrm>
            <a:off x="2667000" y="838200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Careers and Skills Match</a:t>
            </a:r>
          </a:p>
          <a:p>
            <a:endParaRPr lang="en-US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1378DC-D910-4107-AC24-F9C508E90B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159022"/>
            <a:ext cx="2209800" cy="635317"/>
          </a:xfrm>
          <a:prstGeom prst="rect">
            <a:avLst/>
          </a:prstGeom>
        </p:spPr>
      </p:pic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E0078B07-6503-4984-90D1-FB0099D886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650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-36934" y="63580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C0EF9A-E1EA-4E2E-A01D-AEC0EABA5571}"/>
              </a:ext>
            </a:extLst>
          </p:cNvPr>
          <p:cNvSpPr txBox="1"/>
          <p:nvPr/>
        </p:nvSpPr>
        <p:spPr>
          <a:xfrm>
            <a:off x="1302704" y="3105834"/>
            <a:ext cx="7071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Demonstrate your learning:  </a:t>
            </a:r>
            <a:r>
              <a:rPr lang="en-US" dirty="0"/>
              <a:t>Complete the post-test on which you will list five careers that match your skill set.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C2386F-CCFF-4203-B158-40084BB1B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59341"/>
            <a:ext cx="2209800" cy="635317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BCD83A9-6FEE-4F68-B460-650D9610F5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7119"/>
            <a:ext cx="1152244" cy="13168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0C8472-FFD2-4E29-A94C-3C1F5ADD43DE}"/>
              </a:ext>
            </a:extLst>
          </p:cNvPr>
          <p:cNvSpPr txBox="1"/>
          <p:nvPr/>
        </p:nvSpPr>
        <p:spPr>
          <a:xfrm>
            <a:off x="1752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Careers and Skills Match</a:t>
            </a:r>
          </a:p>
        </p:txBody>
      </p:sp>
    </p:spTree>
    <p:extLst>
      <p:ext uri="{BB962C8B-B14F-4D97-AF65-F5344CB8AC3E}">
        <p14:creationId xmlns:p14="http://schemas.microsoft.com/office/powerpoint/2010/main" val="42641232"/>
      </p:ext>
    </p:extLst>
  </p:cSld>
  <p:clrMapOvr>
    <a:masterClrMapping/>
  </p:clrMapOvr>
</p:sld>
</file>

<file path=ppt/theme/theme1.xml><?xml version="1.0" encoding="utf-8"?>
<a:theme xmlns:a="http://schemas.openxmlformats.org/drawingml/2006/main" name="NewEdstarPride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24780</TotalTime>
  <Words>196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Jester</vt:lpstr>
      <vt:lpstr>NewEdstarPrideMaster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</dc:creator>
  <cp:lastModifiedBy>Edstar</cp:lastModifiedBy>
  <cp:revision>234</cp:revision>
  <cp:lastPrinted>2017-10-02T20:51:38Z</cp:lastPrinted>
  <dcterms:created xsi:type="dcterms:W3CDTF">2016-01-20T19:25:07Z</dcterms:created>
  <dcterms:modified xsi:type="dcterms:W3CDTF">2019-08-19T20:21:07Z</dcterms:modified>
</cp:coreProperties>
</file>