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notesMasterIdLst>
    <p:notesMasterId r:id="rId25"/>
  </p:notesMasterIdLst>
  <p:handoutMasterIdLst>
    <p:handoutMasterId r:id="rId26"/>
  </p:handoutMasterIdLst>
  <p:sldIdLst>
    <p:sldId id="257" r:id="rId3"/>
    <p:sldId id="753" r:id="rId4"/>
    <p:sldId id="395" r:id="rId5"/>
    <p:sldId id="838" r:id="rId6"/>
    <p:sldId id="839" r:id="rId7"/>
    <p:sldId id="313" r:id="rId8"/>
    <p:sldId id="312" r:id="rId9"/>
    <p:sldId id="314" r:id="rId10"/>
    <p:sldId id="440" r:id="rId11"/>
    <p:sldId id="441" r:id="rId12"/>
    <p:sldId id="256" r:id="rId13"/>
    <p:sldId id="258" r:id="rId14"/>
    <p:sldId id="259" r:id="rId15"/>
    <p:sldId id="261" r:id="rId16"/>
    <p:sldId id="262" r:id="rId17"/>
    <p:sldId id="410" r:id="rId18"/>
    <p:sldId id="648" r:id="rId19"/>
    <p:sldId id="631" r:id="rId20"/>
    <p:sldId id="840" r:id="rId21"/>
    <p:sldId id="841" r:id="rId22"/>
    <p:sldId id="842" r:id="rId23"/>
    <p:sldId id="843" r:id="rId24"/>
  </p:sldIdLst>
  <p:sldSz cx="9144000" cy="6858000" type="screen4x3"/>
  <p:notesSz cx="6858000" cy="9296400"/>
  <p:custDataLst>
    <p:tags r:id="rId2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527123"/>
    <a:srgbClr val="EEB300"/>
    <a:srgbClr val="DBA500"/>
    <a:srgbClr val="47A4BE"/>
    <a:srgbClr val="3333FF"/>
    <a:srgbClr val="ABE9FF"/>
    <a:srgbClr val="4BD0FF"/>
    <a:srgbClr val="7EC234"/>
    <a:srgbClr val="89CC4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5226" autoAdjust="0"/>
  </p:normalViewPr>
  <p:slideViewPr>
    <p:cSldViewPr>
      <p:cViewPr varScale="1">
        <p:scale>
          <a:sx n="82" d="100"/>
          <a:sy n="82" d="100"/>
        </p:scale>
        <p:origin x="1440" y="72"/>
      </p:cViewPr>
      <p:guideLst>
        <p:guide orient="horz" pos="2160"/>
        <p:guide pos="2880"/>
      </p:guideLst>
    </p:cSldViewPr>
  </p:slideViewPr>
  <p:notesTextViewPr>
    <p:cViewPr>
      <p:scale>
        <a:sx n="3" d="2"/>
        <a:sy n="3" d="2"/>
      </p:scale>
      <p:origin x="0" y="0"/>
    </p:cViewPr>
  </p:notesTextViewPr>
  <p:sorterViewPr>
    <p:cViewPr>
      <p:scale>
        <a:sx n="47" d="100"/>
        <a:sy n="47"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ags" Target="tags/tag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6434"/>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6434"/>
          </a:xfrm>
          <a:prstGeom prst="rect">
            <a:avLst/>
          </a:prstGeom>
        </p:spPr>
        <p:txBody>
          <a:bodyPr vert="horz" lIns="91440" tIns="45720" rIns="91440" bIns="45720" rtlCol="0"/>
          <a:lstStyle>
            <a:lvl1pPr algn="r">
              <a:defRPr sz="1200"/>
            </a:lvl1pPr>
          </a:lstStyle>
          <a:p>
            <a:fld id="{80284365-90CC-46EF-9886-3E372FE06B09}" type="datetimeFigureOut">
              <a:rPr lang="en-US" smtClean="0"/>
              <a:t>7/4/2023</a:t>
            </a:fld>
            <a:endParaRPr lang="en-US"/>
          </a:p>
        </p:txBody>
      </p:sp>
      <p:sp>
        <p:nvSpPr>
          <p:cNvPr id="4" name="Footer Placeholder 3"/>
          <p:cNvSpPr>
            <a:spLocks noGrp="1"/>
          </p:cNvSpPr>
          <p:nvPr>
            <p:ph type="ftr" sz="quarter" idx="2"/>
          </p:nvPr>
        </p:nvSpPr>
        <p:spPr>
          <a:xfrm>
            <a:off x="0" y="8829967"/>
            <a:ext cx="2971800" cy="466433"/>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829967"/>
            <a:ext cx="2971800" cy="466433"/>
          </a:xfrm>
          <a:prstGeom prst="rect">
            <a:avLst/>
          </a:prstGeom>
        </p:spPr>
        <p:txBody>
          <a:bodyPr vert="horz" lIns="91440" tIns="45720" rIns="91440" bIns="45720" rtlCol="0" anchor="b"/>
          <a:lstStyle>
            <a:lvl1pPr algn="r">
              <a:defRPr sz="1200"/>
            </a:lvl1pPr>
          </a:lstStyle>
          <a:p>
            <a:fld id="{875F05EF-A611-4467-8A96-C5A828D9AF02}" type="slidenum">
              <a:rPr lang="en-US" smtClean="0"/>
              <a:t>‹#›</a:t>
            </a:fld>
            <a:endParaRPr lang="en-US"/>
          </a:p>
        </p:txBody>
      </p:sp>
    </p:spTree>
    <p:extLst>
      <p:ext uri="{BB962C8B-B14F-4D97-AF65-F5344CB8AC3E}">
        <p14:creationId xmlns:p14="http://schemas.microsoft.com/office/powerpoint/2010/main" val="32731131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6434"/>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6434"/>
          </a:xfrm>
          <a:prstGeom prst="rect">
            <a:avLst/>
          </a:prstGeom>
        </p:spPr>
        <p:txBody>
          <a:bodyPr vert="horz" lIns="91440" tIns="45720" rIns="91440" bIns="45720" rtlCol="0"/>
          <a:lstStyle>
            <a:lvl1pPr algn="r">
              <a:defRPr sz="1200"/>
            </a:lvl1pPr>
          </a:lstStyle>
          <a:p>
            <a:fld id="{95AED257-0B8B-4885-9683-920AFACFAAF2}" type="datetimeFigureOut">
              <a:rPr lang="en-US" smtClean="0"/>
              <a:t>7/4/2023</a:t>
            </a:fld>
            <a:endParaRPr lang="en-US"/>
          </a:p>
        </p:txBody>
      </p:sp>
      <p:sp>
        <p:nvSpPr>
          <p:cNvPr id="4" name="Slide Image Placeholder 3"/>
          <p:cNvSpPr>
            <a:spLocks noGrp="1" noRot="1" noChangeAspect="1"/>
          </p:cNvSpPr>
          <p:nvPr>
            <p:ph type="sldImg" idx="2"/>
          </p:nvPr>
        </p:nvSpPr>
        <p:spPr>
          <a:xfrm>
            <a:off x="1338263" y="1162050"/>
            <a:ext cx="4181475"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73892"/>
            <a:ext cx="5486400" cy="366045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2971800" cy="466433"/>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967"/>
            <a:ext cx="2971800" cy="466433"/>
          </a:xfrm>
          <a:prstGeom prst="rect">
            <a:avLst/>
          </a:prstGeom>
        </p:spPr>
        <p:txBody>
          <a:bodyPr vert="horz" lIns="91440" tIns="45720" rIns="91440" bIns="45720" rtlCol="0" anchor="b"/>
          <a:lstStyle>
            <a:lvl1pPr algn="r">
              <a:defRPr sz="1200"/>
            </a:lvl1pPr>
          </a:lstStyle>
          <a:p>
            <a:fld id="{D5E810E8-08EB-48C6-B6DC-F61B96549C31}" type="slidenum">
              <a:rPr lang="en-US" smtClean="0"/>
              <a:t>‹#›</a:t>
            </a:fld>
            <a:endParaRPr lang="en-US"/>
          </a:p>
        </p:txBody>
      </p:sp>
    </p:spTree>
    <p:extLst>
      <p:ext uri="{BB962C8B-B14F-4D97-AF65-F5344CB8AC3E}">
        <p14:creationId xmlns:p14="http://schemas.microsoft.com/office/powerpoint/2010/main" val="20739498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5E810E8-08EB-48C6-B6DC-F61B96549C31}" type="slidenum">
              <a:rPr lang="en-US" smtClean="0"/>
              <a:t>1</a:t>
            </a:fld>
            <a:endParaRPr lang="en-US"/>
          </a:p>
        </p:txBody>
      </p:sp>
    </p:spTree>
    <p:extLst>
      <p:ext uri="{BB962C8B-B14F-4D97-AF65-F5344CB8AC3E}">
        <p14:creationId xmlns:p14="http://schemas.microsoft.com/office/powerpoint/2010/main" val="1844085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43CDF0B6-FFA8-347C-2B88-9710FD9DCDC0}"/>
              </a:ext>
            </a:extLst>
          </p:cNvPr>
          <p:cNvSpPr>
            <a:spLocks noGrp="1" noChangeArrowheads="1"/>
          </p:cNvSpPr>
          <p:nvPr>
            <p:ph type="sldNum" sz="quarter" idx="5"/>
          </p:nvPr>
        </p:nvSpPr>
        <p:spPr>
          <a:ln/>
        </p:spPr>
        <p:txBody>
          <a:bodyPr/>
          <a:lstStyle/>
          <a:p>
            <a:fld id="{215E83FC-C38F-49C6-B51E-74FF50CC0C19}" type="slidenum">
              <a:rPr lang="en-US" altLang="en-US"/>
              <a:pPr/>
              <a:t>11</a:t>
            </a:fld>
            <a:endParaRPr lang="en-US" altLang="en-US"/>
          </a:p>
        </p:txBody>
      </p:sp>
      <p:sp>
        <p:nvSpPr>
          <p:cNvPr id="15362" name="Rectangle 2">
            <a:extLst>
              <a:ext uri="{FF2B5EF4-FFF2-40B4-BE49-F238E27FC236}">
                <a16:creationId xmlns:a16="http://schemas.microsoft.com/office/drawing/2014/main" id="{7409266D-14BC-C229-9366-7B98D912B435}"/>
              </a:ext>
            </a:extLst>
          </p:cNvPr>
          <p:cNvSpPr>
            <a:spLocks noChangeArrowheads="1" noTextEdit="1"/>
          </p:cNvSpPr>
          <p:nvPr>
            <p:ph type="sldImg"/>
          </p:nvPr>
        </p:nvSpPr>
        <p:spPr>
          <a:ln/>
        </p:spPr>
      </p:sp>
      <p:sp>
        <p:nvSpPr>
          <p:cNvPr id="15363" name="Rectangle 3">
            <a:extLst>
              <a:ext uri="{FF2B5EF4-FFF2-40B4-BE49-F238E27FC236}">
                <a16:creationId xmlns:a16="http://schemas.microsoft.com/office/drawing/2014/main" id="{93A3D3E3-F2E4-E689-1FE3-3F3CA8FC0745}"/>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F4D2BFF6-A66C-B5C8-E969-AD66877731ED}"/>
              </a:ext>
            </a:extLst>
          </p:cNvPr>
          <p:cNvSpPr>
            <a:spLocks noGrp="1" noChangeArrowheads="1"/>
          </p:cNvSpPr>
          <p:nvPr>
            <p:ph type="sldNum" sz="quarter" idx="5"/>
          </p:nvPr>
        </p:nvSpPr>
        <p:spPr>
          <a:ln/>
        </p:spPr>
        <p:txBody>
          <a:bodyPr/>
          <a:lstStyle/>
          <a:p>
            <a:fld id="{50247E17-F1CF-4067-882D-7DADB57DB939}" type="slidenum">
              <a:rPr lang="en-US" altLang="en-US"/>
              <a:pPr/>
              <a:t>12</a:t>
            </a:fld>
            <a:endParaRPr lang="en-US" altLang="en-US"/>
          </a:p>
        </p:txBody>
      </p:sp>
      <p:sp>
        <p:nvSpPr>
          <p:cNvPr id="17410" name="Rectangle 2">
            <a:extLst>
              <a:ext uri="{FF2B5EF4-FFF2-40B4-BE49-F238E27FC236}">
                <a16:creationId xmlns:a16="http://schemas.microsoft.com/office/drawing/2014/main" id="{9EE84C6C-654F-74A1-442A-8B46CFD51B25}"/>
              </a:ext>
            </a:extLst>
          </p:cNvPr>
          <p:cNvSpPr>
            <a:spLocks noChangeArrowheads="1" noTextEdit="1"/>
          </p:cNvSpPr>
          <p:nvPr>
            <p:ph type="sldImg"/>
          </p:nvPr>
        </p:nvSpPr>
        <p:spPr>
          <a:ln/>
        </p:spPr>
      </p:sp>
      <p:sp>
        <p:nvSpPr>
          <p:cNvPr id="17411" name="Rectangle 3">
            <a:extLst>
              <a:ext uri="{FF2B5EF4-FFF2-40B4-BE49-F238E27FC236}">
                <a16:creationId xmlns:a16="http://schemas.microsoft.com/office/drawing/2014/main" id="{A8C01B51-70B6-4F17-BEAA-34138F8C8DCB}"/>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E36AF6E4-DF35-2ED6-4B73-751B6DF55652}"/>
              </a:ext>
            </a:extLst>
          </p:cNvPr>
          <p:cNvSpPr>
            <a:spLocks noGrp="1" noChangeArrowheads="1"/>
          </p:cNvSpPr>
          <p:nvPr>
            <p:ph type="sldNum" sz="quarter" idx="5"/>
          </p:nvPr>
        </p:nvSpPr>
        <p:spPr>
          <a:ln/>
        </p:spPr>
        <p:txBody>
          <a:bodyPr/>
          <a:lstStyle/>
          <a:p>
            <a:fld id="{C4AD20A8-045B-41C0-B46F-38C227AB2ACF}" type="slidenum">
              <a:rPr lang="en-US" altLang="en-US"/>
              <a:pPr/>
              <a:t>13</a:t>
            </a:fld>
            <a:endParaRPr lang="en-US" altLang="en-US"/>
          </a:p>
        </p:txBody>
      </p:sp>
      <p:sp>
        <p:nvSpPr>
          <p:cNvPr id="19458" name="Rectangle 2">
            <a:extLst>
              <a:ext uri="{FF2B5EF4-FFF2-40B4-BE49-F238E27FC236}">
                <a16:creationId xmlns:a16="http://schemas.microsoft.com/office/drawing/2014/main" id="{7B202C2B-9F4A-2600-66C0-777D72BCB4DB}"/>
              </a:ext>
            </a:extLst>
          </p:cNvPr>
          <p:cNvSpPr>
            <a:spLocks noChangeArrowheads="1" noTextEdit="1"/>
          </p:cNvSpPr>
          <p:nvPr>
            <p:ph type="sldImg"/>
          </p:nvPr>
        </p:nvSpPr>
        <p:spPr>
          <a:ln/>
        </p:spPr>
      </p:sp>
      <p:sp>
        <p:nvSpPr>
          <p:cNvPr id="19459" name="Rectangle 3">
            <a:extLst>
              <a:ext uri="{FF2B5EF4-FFF2-40B4-BE49-F238E27FC236}">
                <a16:creationId xmlns:a16="http://schemas.microsoft.com/office/drawing/2014/main" id="{03544848-9E43-525B-94D2-C23C6ABD0937}"/>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9AC0D3A3-4C35-2D96-A39F-B342E0BB690B}"/>
              </a:ext>
            </a:extLst>
          </p:cNvPr>
          <p:cNvSpPr>
            <a:spLocks noGrp="1" noChangeArrowheads="1"/>
          </p:cNvSpPr>
          <p:nvPr>
            <p:ph type="sldNum" sz="quarter" idx="5"/>
          </p:nvPr>
        </p:nvSpPr>
        <p:spPr>
          <a:ln/>
        </p:spPr>
        <p:txBody>
          <a:bodyPr/>
          <a:lstStyle/>
          <a:p>
            <a:fld id="{57FCE0A6-CC58-4AC8-AF04-6DDBA3EBD81E}" type="slidenum">
              <a:rPr lang="en-US" altLang="en-US"/>
              <a:pPr/>
              <a:t>14</a:t>
            </a:fld>
            <a:endParaRPr lang="en-US" altLang="en-US"/>
          </a:p>
        </p:txBody>
      </p:sp>
      <p:sp>
        <p:nvSpPr>
          <p:cNvPr id="21506" name="Rectangle 2">
            <a:extLst>
              <a:ext uri="{FF2B5EF4-FFF2-40B4-BE49-F238E27FC236}">
                <a16:creationId xmlns:a16="http://schemas.microsoft.com/office/drawing/2014/main" id="{0D4C3E33-4738-9D45-0734-B0B56F48C46F}"/>
              </a:ext>
            </a:extLst>
          </p:cNvPr>
          <p:cNvSpPr>
            <a:spLocks noChangeArrowheads="1" noTextEdit="1"/>
          </p:cNvSpPr>
          <p:nvPr>
            <p:ph type="sldImg"/>
          </p:nvPr>
        </p:nvSpPr>
        <p:spPr>
          <a:ln/>
        </p:spPr>
      </p:sp>
      <p:sp>
        <p:nvSpPr>
          <p:cNvPr id="21507" name="Rectangle 3">
            <a:extLst>
              <a:ext uri="{FF2B5EF4-FFF2-40B4-BE49-F238E27FC236}">
                <a16:creationId xmlns:a16="http://schemas.microsoft.com/office/drawing/2014/main" id="{E8BC5DE3-6C9C-6F25-FC70-75BDE2697569}"/>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7BC65ED5-D760-1394-2237-127635CD3EA5}"/>
              </a:ext>
            </a:extLst>
          </p:cNvPr>
          <p:cNvSpPr>
            <a:spLocks noGrp="1" noChangeArrowheads="1"/>
          </p:cNvSpPr>
          <p:nvPr>
            <p:ph type="sldNum" sz="quarter" idx="5"/>
          </p:nvPr>
        </p:nvSpPr>
        <p:spPr>
          <a:ln/>
        </p:spPr>
        <p:txBody>
          <a:bodyPr/>
          <a:lstStyle/>
          <a:p>
            <a:fld id="{BFFC6B23-53A0-4DAE-AEB7-A5CF4D6FAB96}" type="slidenum">
              <a:rPr lang="en-US" altLang="en-US"/>
              <a:pPr/>
              <a:t>15</a:t>
            </a:fld>
            <a:endParaRPr lang="en-US" altLang="en-US"/>
          </a:p>
        </p:txBody>
      </p:sp>
      <p:sp>
        <p:nvSpPr>
          <p:cNvPr id="22530" name="Rectangle 2">
            <a:extLst>
              <a:ext uri="{FF2B5EF4-FFF2-40B4-BE49-F238E27FC236}">
                <a16:creationId xmlns:a16="http://schemas.microsoft.com/office/drawing/2014/main" id="{9767666B-9117-1730-2CF2-26517B822F74}"/>
              </a:ext>
            </a:extLst>
          </p:cNvPr>
          <p:cNvSpPr>
            <a:spLocks noChangeArrowheads="1" noTextEdit="1"/>
          </p:cNvSpPr>
          <p:nvPr>
            <p:ph type="sldImg"/>
          </p:nvPr>
        </p:nvSpPr>
        <p:spPr>
          <a:ln/>
        </p:spPr>
      </p:sp>
      <p:sp>
        <p:nvSpPr>
          <p:cNvPr id="22531" name="Rectangle 3">
            <a:extLst>
              <a:ext uri="{FF2B5EF4-FFF2-40B4-BE49-F238E27FC236}">
                <a16:creationId xmlns:a16="http://schemas.microsoft.com/office/drawing/2014/main" id="{6B3BF873-AB63-639B-F946-B73EF62C94D8}"/>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0450" name="Rectangle 7">
            <a:extLst>
              <a:ext uri="{FF2B5EF4-FFF2-40B4-BE49-F238E27FC236}">
                <a16:creationId xmlns:a16="http://schemas.microsoft.com/office/drawing/2014/main" id="{3E74F76A-0590-E47C-639B-36338F9988F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panose="02020603050405020304" pitchFamily="18" charset="0"/>
                <a:ea typeface="ＭＳ Ｐゴシック" panose="020B0600070205080204" pitchFamily="34" charset="-128"/>
              </a:defRPr>
            </a:lvl1pPr>
            <a:lvl2pPr marL="742950" indent="-285750">
              <a:defRPr sz="1200">
                <a:solidFill>
                  <a:schemeClr val="tx1"/>
                </a:solidFill>
                <a:latin typeface="Times" panose="02020603050405020304" pitchFamily="18" charset="0"/>
                <a:ea typeface="ＭＳ Ｐゴシック" panose="020B0600070205080204" pitchFamily="34" charset="-128"/>
              </a:defRPr>
            </a:lvl2pPr>
            <a:lvl3pPr marL="1143000" indent="-228600">
              <a:defRPr sz="1200">
                <a:solidFill>
                  <a:schemeClr val="tx1"/>
                </a:solidFill>
                <a:latin typeface="Times" panose="02020603050405020304" pitchFamily="18" charset="0"/>
                <a:ea typeface="ＭＳ Ｐゴシック" panose="020B0600070205080204" pitchFamily="34" charset="-128"/>
              </a:defRPr>
            </a:lvl3pPr>
            <a:lvl4pPr marL="1600200" indent="-228600">
              <a:defRPr sz="1200">
                <a:solidFill>
                  <a:schemeClr val="tx1"/>
                </a:solidFill>
                <a:latin typeface="Times" panose="02020603050405020304" pitchFamily="18" charset="0"/>
                <a:ea typeface="ＭＳ Ｐゴシック" panose="020B0600070205080204" pitchFamily="34" charset="-128"/>
              </a:defRPr>
            </a:lvl4pPr>
            <a:lvl5pPr marL="2057400" indent="-228600">
              <a:defRPr sz="1200">
                <a:solidFill>
                  <a:schemeClr val="tx1"/>
                </a:solidFill>
                <a:latin typeface="Times" panose="02020603050405020304" pitchFamily="18" charset="0"/>
                <a:ea typeface="ＭＳ Ｐゴシック" panose="020B0600070205080204" pitchFamily="34" charset="-128"/>
              </a:defRPr>
            </a:lvl5pPr>
            <a:lvl6pPr marL="2514600" indent="-228600" algn="ctr" eaLnBrk="0" fontAlgn="base" hangingPunct="0">
              <a:spcBef>
                <a:spcPct val="0"/>
              </a:spcBef>
              <a:spcAft>
                <a:spcPct val="0"/>
              </a:spcAft>
              <a:defRPr sz="1200">
                <a:solidFill>
                  <a:schemeClr val="tx1"/>
                </a:solidFill>
                <a:latin typeface="Times" panose="02020603050405020304" pitchFamily="18" charset="0"/>
                <a:ea typeface="ＭＳ Ｐゴシック" panose="020B0600070205080204" pitchFamily="34" charset="-128"/>
              </a:defRPr>
            </a:lvl6pPr>
            <a:lvl7pPr marL="2971800" indent="-228600" algn="ctr" eaLnBrk="0" fontAlgn="base" hangingPunct="0">
              <a:spcBef>
                <a:spcPct val="0"/>
              </a:spcBef>
              <a:spcAft>
                <a:spcPct val="0"/>
              </a:spcAft>
              <a:defRPr sz="1200">
                <a:solidFill>
                  <a:schemeClr val="tx1"/>
                </a:solidFill>
                <a:latin typeface="Times" panose="02020603050405020304" pitchFamily="18" charset="0"/>
                <a:ea typeface="ＭＳ Ｐゴシック" panose="020B0600070205080204" pitchFamily="34" charset="-128"/>
              </a:defRPr>
            </a:lvl7pPr>
            <a:lvl8pPr marL="3429000" indent="-228600" algn="ctr" eaLnBrk="0" fontAlgn="base" hangingPunct="0">
              <a:spcBef>
                <a:spcPct val="0"/>
              </a:spcBef>
              <a:spcAft>
                <a:spcPct val="0"/>
              </a:spcAft>
              <a:defRPr sz="1200">
                <a:solidFill>
                  <a:schemeClr val="tx1"/>
                </a:solidFill>
                <a:latin typeface="Times" panose="02020603050405020304" pitchFamily="18" charset="0"/>
                <a:ea typeface="ＭＳ Ｐゴシック" panose="020B0600070205080204" pitchFamily="34" charset="-128"/>
              </a:defRPr>
            </a:lvl8pPr>
            <a:lvl9pPr marL="3886200" indent="-228600" algn="ctr" eaLnBrk="0" fontAlgn="base" hangingPunct="0">
              <a:spcBef>
                <a:spcPct val="0"/>
              </a:spcBef>
              <a:spcAft>
                <a:spcPct val="0"/>
              </a:spcAft>
              <a:defRPr sz="1200">
                <a:solidFill>
                  <a:schemeClr val="tx1"/>
                </a:solidFill>
                <a:latin typeface="Times" panose="02020603050405020304" pitchFamily="18" charset="0"/>
                <a:ea typeface="ＭＳ Ｐゴシック" panose="020B0600070205080204" pitchFamily="34" charset="-128"/>
              </a:defRPr>
            </a:lvl9pPr>
          </a:lstStyle>
          <a:p>
            <a:fld id="{EF654693-2F79-4DE2-A99C-501BF00935E3}" type="slidenum">
              <a:rPr lang="en-US" altLang="en-US">
                <a:latin typeface="Arial" panose="020B0604020202020204" pitchFamily="34" charset="0"/>
              </a:rPr>
              <a:pPr/>
              <a:t>17</a:t>
            </a:fld>
            <a:endParaRPr lang="en-US" altLang="en-US">
              <a:latin typeface="Arial" panose="020B0604020202020204" pitchFamily="34" charset="0"/>
            </a:endParaRPr>
          </a:p>
        </p:txBody>
      </p:sp>
      <p:sp>
        <p:nvSpPr>
          <p:cNvPr id="360451" name="Rectangle 2">
            <a:extLst>
              <a:ext uri="{FF2B5EF4-FFF2-40B4-BE49-F238E27FC236}">
                <a16:creationId xmlns:a16="http://schemas.microsoft.com/office/drawing/2014/main" id="{2E615E1D-047B-7766-00A2-2697B0C3A97D}"/>
              </a:ext>
            </a:extLst>
          </p:cNvPr>
          <p:cNvSpPr>
            <a:spLocks noChangeArrowheads="1" noTextEdit="1"/>
          </p:cNvSpPr>
          <p:nvPr>
            <p:ph type="sldImg"/>
          </p:nvPr>
        </p:nvSpPr>
        <p:spPr>
          <a:ln/>
        </p:spPr>
      </p:sp>
      <p:sp>
        <p:nvSpPr>
          <p:cNvPr id="360452" name="Rectangle 3">
            <a:extLst>
              <a:ext uri="{FF2B5EF4-FFF2-40B4-BE49-F238E27FC236}">
                <a16:creationId xmlns:a16="http://schemas.microsoft.com/office/drawing/2014/main" id="{9AE81277-6DFA-64CC-3488-681EECB4566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1474" name="Rectangle 7">
            <a:extLst>
              <a:ext uri="{FF2B5EF4-FFF2-40B4-BE49-F238E27FC236}">
                <a16:creationId xmlns:a16="http://schemas.microsoft.com/office/drawing/2014/main" id="{FE939146-3D18-9A6B-E1B3-A5C8A94F58D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panose="02020603050405020304" pitchFamily="18" charset="0"/>
                <a:ea typeface="ＭＳ Ｐゴシック" panose="020B0600070205080204" pitchFamily="34" charset="-128"/>
              </a:defRPr>
            </a:lvl1pPr>
            <a:lvl2pPr marL="742950" indent="-285750">
              <a:defRPr sz="1200">
                <a:solidFill>
                  <a:schemeClr val="tx1"/>
                </a:solidFill>
                <a:latin typeface="Times" panose="02020603050405020304" pitchFamily="18" charset="0"/>
                <a:ea typeface="ＭＳ Ｐゴシック" panose="020B0600070205080204" pitchFamily="34" charset="-128"/>
              </a:defRPr>
            </a:lvl2pPr>
            <a:lvl3pPr marL="1143000" indent="-228600">
              <a:defRPr sz="1200">
                <a:solidFill>
                  <a:schemeClr val="tx1"/>
                </a:solidFill>
                <a:latin typeface="Times" panose="02020603050405020304" pitchFamily="18" charset="0"/>
                <a:ea typeface="ＭＳ Ｐゴシック" panose="020B0600070205080204" pitchFamily="34" charset="-128"/>
              </a:defRPr>
            </a:lvl3pPr>
            <a:lvl4pPr marL="1600200" indent="-228600">
              <a:defRPr sz="1200">
                <a:solidFill>
                  <a:schemeClr val="tx1"/>
                </a:solidFill>
                <a:latin typeface="Times" panose="02020603050405020304" pitchFamily="18" charset="0"/>
                <a:ea typeface="ＭＳ Ｐゴシック" panose="020B0600070205080204" pitchFamily="34" charset="-128"/>
              </a:defRPr>
            </a:lvl4pPr>
            <a:lvl5pPr marL="2057400" indent="-228600">
              <a:defRPr sz="1200">
                <a:solidFill>
                  <a:schemeClr val="tx1"/>
                </a:solidFill>
                <a:latin typeface="Times" panose="02020603050405020304" pitchFamily="18" charset="0"/>
                <a:ea typeface="ＭＳ Ｐゴシック" panose="020B0600070205080204" pitchFamily="34" charset="-128"/>
              </a:defRPr>
            </a:lvl5pPr>
            <a:lvl6pPr marL="2514600" indent="-228600" algn="ctr" eaLnBrk="0" fontAlgn="base" hangingPunct="0">
              <a:spcBef>
                <a:spcPct val="0"/>
              </a:spcBef>
              <a:spcAft>
                <a:spcPct val="0"/>
              </a:spcAft>
              <a:defRPr sz="1200">
                <a:solidFill>
                  <a:schemeClr val="tx1"/>
                </a:solidFill>
                <a:latin typeface="Times" panose="02020603050405020304" pitchFamily="18" charset="0"/>
                <a:ea typeface="ＭＳ Ｐゴシック" panose="020B0600070205080204" pitchFamily="34" charset="-128"/>
              </a:defRPr>
            </a:lvl6pPr>
            <a:lvl7pPr marL="2971800" indent="-228600" algn="ctr" eaLnBrk="0" fontAlgn="base" hangingPunct="0">
              <a:spcBef>
                <a:spcPct val="0"/>
              </a:spcBef>
              <a:spcAft>
                <a:spcPct val="0"/>
              </a:spcAft>
              <a:defRPr sz="1200">
                <a:solidFill>
                  <a:schemeClr val="tx1"/>
                </a:solidFill>
                <a:latin typeface="Times" panose="02020603050405020304" pitchFamily="18" charset="0"/>
                <a:ea typeface="ＭＳ Ｐゴシック" panose="020B0600070205080204" pitchFamily="34" charset="-128"/>
              </a:defRPr>
            </a:lvl7pPr>
            <a:lvl8pPr marL="3429000" indent="-228600" algn="ctr" eaLnBrk="0" fontAlgn="base" hangingPunct="0">
              <a:spcBef>
                <a:spcPct val="0"/>
              </a:spcBef>
              <a:spcAft>
                <a:spcPct val="0"/>
              </a:spcAft>
              <a:defRPr sz="1200">
                <a:solidFill>
                  <a:schemeClr val="tx1"/>
                </a:solidFill>
                <a:latin typeface="Times" panose="02020603050405020304" pitchFamily="18" charset="0"/>
                <a:ea typeface="ＭＳ Ｐゴシック" panose="020B0600070205080204" pitchFamily="34" charset="-128"/>
              </a:defRPr>
            </a:lvl8pPr>
            <a:lvl9pPr marL="3886200" indent="-228600" algn="ctr" eaLnBrk="0" fontAlgn="base" hangingPunct="0">
              <a:spcBef>
                <a:spcPct val="0"/>
              </a:spcBef>
              <a:spcAft>
                <a:spcPct val="0"/>
              </a:spcAft>
              <a:defRPr sz="1200">
                <a:solidFill>
                  <a:schemeClr val="tx1"/>
                </a:solidFill>
                <a:latin typeface="Times" panose="02020603050405020304" pitchFamily="18" charset="0"/>
                <a:ea typeface="ＭＳ Ｐゴシック" panose="020B0600070205080204" pitchFamily="34" charset="-128"/>
              </a:defRPr>
            </a:lvl9pPr>
          </a:lstStyle>
          <a:p>
            <a:fld id="{96799412-2AD0-41A3-BBC2-A50611DD4961}" type="slidenum">
              <a:rPr lang="en-US" altLang="en-US">
                <a:latin typeface="Arial" panose="020B0604020202020204" pitchFamily="34" charset="0"/>
              </a:rPr>
              <a:pPr/>
              <a:t>18</a:t>
            </a:fld>
            <a:endParaRPr lang="en-US" altLang="en-US">
              <a:latin typeface="Arial" panose="020B0604020202020204" pitchFamily="34" charset="0"/>
            </a:endParaRPr>
          </a:p>
        </p:txBody>
      </p:sp>
      <p:sp>
        <p:nvSpPr>
          <p:cNvPr id="361475" name="Rectangle 2">
            <a:extLst>
              <a:ext uri="{FF2B5EF4-FFF2-40B4-BE49-F238E27FC236}">
                <a16:creationId xmlns:a16="http://schemas.microsoft.com/office/drawing/2014/main" id="{2A843544-111A-6F15-7AC3-184A415CFD52}"/>
              </a:ext>
            </a:extLst>
          </p:cNvPr>
          <p:cNvSpPr>
            <a:spLocks noChangeArrowheads="1" noTextEdit="1"/>
          </p:cNvSpPr>
          <p:nvPr>
            <p:ph type="sldImg"/>
          </p:nvPr>
        </p:nvSpPr>
        <p:spPr>
          <a:ln/>
        </p:spPr>
      </p:sp>
      <p:sp>
        <p:nvSpPr>
          <p:cNvPr id="361476" name="Rectangle 3">
            <a:extLst>
              <a:ext uri="{FF2B5EF4-FFF2-40B4-BE49-F238E27FC236}">
                <a16:creationId xmlns:a16="http://schemas.microsoft.com/office/drawing/2014/main" id="{647C441A-9E86-A5D7-9201-A9093F64015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a:extLst>
              <a:ext uri="{FF2B5EF4-FFF2-40B4-BE49-F238E27FC236}">
                <a16:creationId xmlns:a16="http://schemas.microsoft.com/office/drawing/2014/main" id="{8E5E1AE6-9C89-A004-71C7-566257CF72E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8307" name="Notes Placeholder 2">
            <a:extLst>
              <a:ext uri="{FF2B5EF4-FFF2-40B4-BE49-F238E27FC236}">
                <a16:creationId xmlns:a16="http://schemas.microsoft.com/office/drawing/2014/main" id="{E5A6FBF6-3408-3C29-5F42-688FE6C278F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ea typeface="ＭＳ Ｐゴシック" panose="020B0600070205080204" pitchFamily="34" charset="-128"/>
            </a:endParaRPr>
          </a:p>
        </p:txBody>
      </p:sp>
      <p:sp>
        <p:nvSpPr>
          <p:cNvPr id="98308" name="Slide Number Placeholder 3">
            <a:extLst>
              <a:ext uri="{FF2B5EF4-FFF2-40B4-BE49-F238E27FC236}">
                <a16:creationId xmlns:a16="http://schemas.microsoft.com/office/drawing/2014/main" id="{EAC8C8DE-1EFF-320F-F3E6-EEF62E66D2C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28EC1DE6-387B-404F-A80A-5ED171B377C7}" type="slidenum">
              <a:rPr lang="en-US" altLang="en-US" sz="1200"/>
              <a:pPr/>
              <a:t>19</a:t>
            </a:fld>
            <a:endParaRPr lang="en-US" altLang="en-US" sz="120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7">
            <a:extLst>
              <a:ext uri="{FF2B5EF4-FFF2-40B4-BE49-F238E27FC236}">
                <a16:creationId xmlns:a16="http://schemas.microsoft.com/office/drawing/2014/main" id="{707F8541-757B-2F59-C8BA-6D0742860368}"/>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57442B74-2250-4C05-8F22-49FBE13F4CEA}" type="slidenum">
              <a:rPr lang="en-US" altLang="en-US" sz="1200"/>
              <a:pPr/>
              <a:t>20</a:t>
            </a:fld>
            <a:endParaRPr lang="en-US" altLang="en-US" sz="1200"/>
          </a:p>
        </p:txBody>
      </p:sp>
      <p:sp>
        <p:nvSpPr>
          <p:cNvPr id="165891" name="Rectangle 2">
            <a:extLst>
              <a:ext uri="{FF2B5EF4-FFF2-40B4-BE49-F238E27FC236}">
                <a16:creationId xmlns:a16="http://schemas.microsoft.com/office/drawing/2014/main" id="{1FC2D99C-719B-0384-BDB1-ADA8485A512D}"/>
              </a:ext>
            </a:extLst>
          </p:cNvPr>
          <p:cNvSpPr>
            <a:spLocks noChangeArrowheads="1" noTextEdit="1"/>
          </p:cNvSpPr>
          <p:nvPr>
            <p:ph type="sldImg"/>
          </p:nvPr>
        </p:nvSpPr>
        <p:spPr>
          <a:solidFill>
            <a:srgbClr val="FFFFFF"/>
          </a:solidFill>
          <a:ln/>
        </p:spPr>
      </p:sp>
      <p:sp>
        <p:nvSpPr>
          <p:cNvPr id="165892" name="Rectangle 3">
            <a:extLst>
              <a:ext uri="{FF2B5EF4-FFF2-40B4-BE49-F238E27FC236}">
                <a16:creationId xmlns:a16="http://schemas.microsoft.com/office/drawing/2014/main" id="{90B34AF2-B3B0-288E-AEB5-538DDFEB0E15}"/>
              </a:ext>
            </a:extLst>
          </p:cNvPr>
          <p:cNvSpPr>
            <a:spLocks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ltLang="en-US"/>
          </a:p>
        </p:txBody>
      </p:sp>
    </p:spTree>
    <p:extLst>
      <p:ext uri="{BB962C8B-B14F-4D97-AF65-F5344CB8AC3E}">
        <p14:creationId xmlns:p14="http://schemas.microsoft.com/office/powerpoint/2010/main" val="335457990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7">
            <a:extLst>
              <a:ext uri="{FF2B5EF4-FFF2-40B4-BE49-F238E27FC236}">
                <a16:creationId xmlns:a16="http://schemas.microsoft.com/office/drawing/2014/main" id="{DFCA5777-EE5B-0F34-5F90-321D59C03AC3}"/>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AA76F53E-FA89-44F4-8935-0AD650C78905}" type="slidenum">
              <a:rPr lang="en-US" altLang="en-US" sz="1200"/>
              <a:pPr/>
              <a:t>21</a:t>
            </a:fld>
            <a:endParaRPr lang="en-US" altLang="en-US" sz="1200"/>
          </a:p>
        </p:txBody>
      </p:sp>
      <p:sp>
        <p:nvSpPr>
          <p:cNvPr id="167939" name="Rectangle 2">
            <a:extLst>
              <a:ext uri="{FF2B5EF4-FFF2-40B4-BE49-F238E27FC236}">
                <a16:creationId xmlns:a16="http://schemas.microsoft.com/office/drawing/2014/main" id="{275D8C4F-A5E8-B9BC-91DD-711975C80D68}"/>
              </a:ext>
            </a:extLst>
          </p:cNvPr>
          <p:cNvSpPr>
            <a:spLocks noChangeArrowheads="1" noTextEdit="1"/>
          </p:cNvSpPr>
          <p:nvPr>
            <p:ph type="sldImg"/>
          </p:nvPr>
        </p:nvSpPr>
        <p:spPr>
          <a:solidFill>
            <a:srgbClr val="FFFFFF"/>
          </a:solidFill>
          <a:ln/>
        </p:spPr>
      </p:sp>
      <p:sp>
        <p:nvSpPr>
          <p:cNvPr id="167940" name="Rectangle 3">
            <a:extLst>
              <a:ext uri="{FF2B5EF4-FFF2-40B4-BE49-F238E27FC236}">
                <a16:creationId xmlns:a16="http://schemas.microsoft.com/office/drawing/2014/main" id="{B320DE60-D04A-3E8C-8861-915D2F62DCAA}"/>
              </a:ext>
            </a:extLst>
          </p:cNvPr>
          <p:cNvSpPr>
            <a:spLocks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ltLang="en-US"/>
          </a:p>
        </p:txBody>
      </p:sp>
    </p:spTree>
    <p:extLst>
      <p:ext uri="{BB962C8B-B14F-4D97-AF65-F5344CB8AC3E}">
        <p14:creationId xmlns:p14="http://schemas.microsoft.com/office/powerpoint/2010/main" val="40386405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986" name="Rectangle 7">
            <a:extLst>
              <a:ext uri="{FF2B5EF4-FFF2-40B4-BE49-F238E27FC236}">
                <a16:creationId xmlns:a16="http://schemas.microsoft.com/office/drawing/2014/main" id="{F6127266-5D26-6301-78BA-370DEFB828A9}"/>
              </a:ext>
            </a:extLst>
          </p:cNvPr>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a:fld id="{5F5AE89C-90CD-4E19-B361-1046D899891C}" type="slidenum">
              <a:rPr lang="en-US" altLang="en-US" sz="1200"/>
              <a:pPr algn="r"/>
              <a:t>2</a:t>
            </a:fld>
            <a:endParaRPr lang="en-US" altLang="en-US" sz="1200"/>
          </a:p>
        </p:txBody>
      </p:sp>
      <p:sp>
        <p:nvSpPr>
          <p:cNvPr id="297987" name="Rectangle 2">
            <a:extLst>
              <a:ext uri="{FF2B5EF4-FFF2-40B4-BE49-F238E27FC236}">
                <a16:creationId xmlns:a16="http://schemas.microsoft.com/office/drawing/2014/main" id="{52E82C68-97C2-0F94-4CEF-225153FA1991}"/>
              </a:ext>
            </a:extLst>
          </p:cNvPr>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97988" name="Rectangle 3">
            <a:extLst>
              <a:ext uri="{FF2B5EF4-FFF2-40B4-BE49-F238E27FC236}">
                <a16:creationId xmlns:a16="http://schemas.microsoft.com/office/drawing/2014/main" id="{2211C951-0E58-29F4-A348-22F16FA5C4BA}"/>
              </a:ext>
            </a:extLst>
          </p:cNvPr>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pPr eaLnBrk="1" hangingPunct="1"/>
            <a:endParaRPr lang="en-US" altLang="en-US">
              <a:latin typeface="Arial" panose="020B0604020202020204" pitchFamily="34" charset="0"/>
              <a:ea typeface="ＭＳ Ｐゴシック" panose="020B0600070205080204" pitchFamily="34" charset="-128"/>
            </a:endParaRPr>
          </a:p>
          <a:p>
            <a:pPr eaLnBrk="1" hangingPunct="1"/>
            <a:endParaRPr lang="en-US" altLang="en-US">
              <a:latin typeface="Arial" panose="020B0604020202020204" pitchFamily="34" charset="0"/>
              <a:ea typeface="ＭＳ Ｐゴシック" panose="020B0600070205080204" pitchFamily="34" charset="-128"/>
            </a:endParaRPr>
          </a:p>
          <a:p>
            <a:pPr eaLnBrk="1" hangingPunct="1"/>
            <a:endParaRPr lang="en-US" altLang="en-US">
              <a:latin typeface="Arial" panose="020B0604020202020204" pitchFamily="34" charset="0"/>
              <a:ea typeface="ＭＳ Ｐゴシック" panose="020B0600070205080204" pitchFamily="34" charset="-128"/>
            </a:endParaRPr>
          </a:p>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a:extLst>
              <a:ext uri="{FF2B5EF4-FFF2-40B4-BE49-F238E27FC236}">
                <a16:creationId xmlns:a16="http://schemas.microsoft.com/office/drawing/2014/main" id="{8E5E1AE6-9C89-A004-71C7-566257CF72E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8307" name="Notes Placeholder 2">
            <a:extLst>
              <a:ext uri="{FF2B5EF4-FFF2-40B4-BE49-F238E27FC236}">
                <a16:creationId xmlns:a16="http://schemas.microsoft.com/office/drawing/2014/main" id="{E5A6FBF6-3408-3C29-5F42-688FE6C278F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ea typeface="ＭＳ Ｐゴシック" panose="020B0600070205080204" pitchFamily="34" charset="-128"/>
            </a:endParaRPr>
          </a:p>
        </p:txBody>
      </p:sp>
      <p:sp>
        <p:nvSpPr>
          <p:cNvPr id="98308" name="Slide Number Placeholder 3">
            <a:extLst>
              <a:ext uri="{FF2B5EF4-FFF2-40B4-BE49-F238E27FC236}">
                <a16:creationId xmlns:a16="http://schemas.microsoft.com/office/drawing/2014/main" id="{EAC8C8DE-1EFF-320F-F3E6-EEF62E66D2C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28EC1DE6-387B-404F-A80A-5ED171B377C7}" type="slidenum">
              <a:rPr lang="en-US" altLang="en-US" sz="1200"/>
              <a:pPr/>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6162" name="Rectangle 2">
            <a:extLst>
              <a:ext uri="{FF2B5EF4-FFF2-40B4-BE49-F238E27FC236}">
                <a16:creationId xmlns:a16="http://schemas.microsoft.com/office/drawing/2014/main" id="{4C45FD15-6A69-8F68-743E-FB9E0FAA2945}"/>
              </a:ext>
            </a:extLst>
          </p:cNvPr>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476163" name="Rectangle 3">
            <a:extLst>
              <a:ext uri="{FF2B5EF4-FFF2-40B4-BE49-F238E27FC236}">
                <a16:creationId xmlns:a16="http://schemas.microsoft.com/office/drawing/2014/main" id="{2864EE67-C361-4AB1-7C3D-F736D5DF971E}"/>
              </a:ext>
            </a:extLst>
          </p:cNvPr>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r>
              <a:rPr lang="en-US" altLang="en-US">
                <a:latin typeface="Arial" panose="020B0604020202020204" pitchFamily="34" charset="0"/>
                <a:ea typeface="ＭＳ Ｐゴシック" panose="020B0600070205080204" pitchFamily="34" charset="-128"/>
              </a:rPr>
              <a:t>This may not have been obvious before, but as educators start to learn to use data this vocabulary mix-up has become more apparent.</a:t>
            </a:r>
          </a:p>
          <a:p>
            <a:endParaRPr lang="en-US" altLang="en-US">
              <a:latin typeface="Arial" panose="020B0604020202020204" pitchFamily="34" charset="0"/>
              <a:ea typeface="ＭＳ Ｐゴシック" panose="020B0600070205080204" pitchFamily="34" charset="-128"/>
            </a:endParaRPr>
          </a:p>
          <a:p>
            <a:r>
              <a:rPr lang="en-US" altLang="en-US">
                <a:latin typeface="Arial" panose="020B0604020202020204" pitchFamily="34" charset="0"/>
                <a:ea typeface="ＭＳ Ｐゴシック" panose="020B0600070205080204" pitchFamily="34" charset="-128"/>
              </a:rPr>
              <a:t>As educators are making the transition to using data, and using programs designed to do specific things, such as bring students to grade level we are finding the key piece missing is often that they didn’t look at the appropriate data when they targeted the students for services.</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8210" name="Rectangle 2">
            <a:extLst>
              <a:ext uri="{FF2B5EF4-FFF2-40B4-BE49-F238E27FC236}">
                <a16:creationId xmlns:a16="http://schemas.microsoft.com/office/drawing/2014/main" id="{9C21AFA9-719F-53E4-2276-654F54F4DABA}"/>
              </a:ext>
            </a:extLst>
          </p:cNvPr>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478211" name="Rectangle 3">
            <a:extLst>
              <a:ext uri="{FF2B5EF4-FFF2-40B4-BE49-F238E27FC236}">
                <a16:creationId xmlns:a16="http://schemas.microsoft.com/office/drawing/2014/main" id="{1192834D-2011-8952-1881-024DC21E1C40}"/>
              </a:ext>
            </a:extLst>
          </p:cNvPr>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r>
              <a:rPr lang="en-US" altLang="en-US">
                <a:latin typeface="Arial" panose="020B0604020202020204" pitchFamily="34" charset="0"/>
                <a:ea typeface="ＭＳ Ｐゴシック" panose="020B0600070205080204" pitchFamily="34" charset="-128"/>
              </a:rPr>
              <a:t>We have also heard discussions and seen effects that illustrate that confusion exits about what is meant by “at risk” and risk factors.</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fld id="{7F8DD2F8-5C6B-A14E-A3C1-A29C5955960F}" type="slidenum">
              <a:rPr lang="en-US">
                <a:latin typeface="Arial" pitchFamily="-105" charset="0"/>
                <a:ea typeface="ＭＳ Ｐゴシック" pitchFamily="-105" charset="-128"/>
                <a:cs typeface="ＭＳ Ｐゴシック" pitchFamily="-105" charset="-128"/>
              </a:rPr>
              <a:pPr/>
              <a:t>6</a:t>
            </a:fld>
            <a:endParaRPr lang="en-US">
              <a:latin typeface="Arial" pitchFamily="-105" charset="0"/>
              <a:ea typeface="ＭＳ Ｐゴシック" pitchFamily="-105" charset="-128"/>
              <a:cs typeface="ＭＳ Ｐゴシック" pitchFamily="-105" charset="-128"/>
            </a:endParaRPr>
          </a:p>
        </p:txBody>
      </p:sp>
      <p:sp>
        <p:nvSpPr>
          <p:cNvPr id="41987" name="Rectangle 2"/>
          <p:cNvSpPr>
            <a:spLocks noGrp="1" noRot="1" noChangeAspect="1" noChangeArrowheads="1"/>
          </p:cNvSpPr>
          <p:nvPr>
            <p:ph type="sldImg"/>
          </p:nvPr>
        </p:nvSpPr>
        <p:spPr>
          <a:solidFill>
            <a:srgbClr val="FFFFFF"/>
          </a:solidFill>
          <a:ln/>
        </p:spPr>
      </p:sp>
      <p:sp>
        <p:nvSpPr>
          <p:cNvPr id="41988" name="Rectangle 3"/>
          <p:cNvSpPr>
            <a:spLocks noGrp="1" noChangeArrowheads="1"/>
          </p:cNvSpPr>
          <p:nvPr>
            <p:ph type="body" idx="1"/>
          </p:nvPr>
        </p:nvSpPr>
        <p:spPr>
          <a:solidFill>
            <a:srgbClr val="FFFFFF"/>
          </a:solidFill>
          <a:ln>
            <a:solidFill>
              <a:srgbClr val="000000"/>
            </a:solidFill>
          </a:ln>
        </p:spPr>
        <p:txBody>
          <a:bodyPr/>
          <a:lstStyle/>
          <a:p>
            <a:pPr marL="228600" lvl="2">
              <a:spcAft>
                <a:spcPts val="1200"/>
              </a:spcAft>
            </a:pPr>
            <a:r>
              <a:rPr lang="en-US">
                <a:latin typeface="Arial" pitchFamily="-105" charset="0"/>
                <a:ea typeface="ＭＳ Ｐゴシック" pitchFamily="-105" charset="-128"/>
              </a:rPr>
              <a:t>Yet, this is who we keep finding in the dropout prevention programs.</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F20F3929-EFB5-3A4E-A78C-E620CEA80727}" type="slidenum">
              <a:rPr lang="en-US">
                <a:latin typeface="Arial" pitchFamily="-105" charset="0"/>
                <a:ea typeface="ＭＳ Ｐゴシック" pitchFamily="-105" charset="-128"/>
                <a:cs typeface="ＭＳ Ｐゴシック" pitchFamily="-105" charset="-128"/>
              </a:rPr>
              <a:pPr/>
              <a:t>8</a:t>
            </a:fld>
            <a:endParaRPr lang="en-US">
              <a:latin typeface="Arial" pitchFamily="-105" charset="0"/>
              <a:ea typeface="ＭＳ Ｐゴシック" pitchFamily="-105" charset="-128"/>
              <a:cs typeface="ＭＳ Ｐゴシック" pitchFamily="-105" charset="-128"/>
            </a:endParaRPr>
          </a:p>
        </p:txBody>
      </p:sp>
      <p:sp>
        <p:nvSpPr>
          <p:cNvPr id="47107" name="Rectangle 2"/>
          <p:cNvSpPr>
            <a:spLocks noGrp="1" noRot="1" noChangeAspect="1" noChangeArrowheads="1"/>
          </p:cNvSpPr>
          <p:nvPr>
            <p:ph type="sldImg"/>
          </p:nvPr>
        </p:nvSpPr>
        <p:spPr>
          <a:solidFill>
            <a:srgbClr val="FFFFFF"/>
          </a:solidFill>
          <a:ln/>
        </p:spPr>
      </p:sp>
      <p:sp>
        <p:nvSpPr>
          <p:cNvPr id="47108" name="Rectangle 3"/>
          <p:cNvSpPr>
            <a:spLocks noGrp="1" noChangeArrowheads="1"/>
          </p:cNvSpPr>
          <p:nvPr>
            <p:ph type="body" idx="1"/>
          </p:nvPr>
        </p:nvSpPr>
        <p:spPr>
          <a:solidFill>
            <a:srgbClr val="FFFFFF"/>
          </a:solidFill>
          <a:ln>
            <a:solidFill>
              <a:srgbClr val="000000"/>
            </a:solidFill>
          </a:ln>
        </p:spPr>
        <p:txBody>
          <a:bodyPr/>
          <a:lstStyle/>
          <a:p>
            <a:endParaRPr lang="en-US">
              <a:latin typeface="Arial" pitchFamily="-105" charset="0"/>
              <a:ea typeface="ＭＳ Ｐゴシック" pitchFamily="-105" charset="-128"/>
              <a:cs typeface="ＭＳ Ｐゴシック" pitchFamily="-105"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7">
            <a:extLst>
              <a:ext uri="{FF2B5EF4-FFF2-40B4-BE49-F238E27FC236}">
                <a16:creationId xmlns:a16="http://schemas.microsoft.com/office/drawing/2014/main" id="{707F8541-757B-2F59-C8BA-6D0742860368}"/>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57442B74-2250-4C05-8F22-49FBE13F4CEA}" type="slidenum">
              <a:rPr lang="en-US" altLang="en-US" sz="1200"/>
              <a:pPr/>
              <a:t>9</a:t>
            </a:fld>
            <a:endParaRPr lang="en-US" altLang="en-US" sz="1200"/>
          </a:p>
        </p:txBody>
      </p:sp>
      <p:sp>
        <p:nvSpPr>
          <p:cNvPr id="165891" name="Rectangle 2">
            <a:extLst>
              <a:ext uri="{FF2B5EF4-FFF2-40B4-BE49-F238E27FC236}">
                <a16:creationId xmlns:a16="http://schemas.microsoft.com/office/drawing/2014/main" id="{1FC2D99C-719B-0384-BDB1-ADA8485A512D}"/>
              </a:ext>
            </a:extLst>
          </p:cNvPr>
          <p:cNvSpPr>
            <a:spLocks noChangeArrowheads="1" noTextEdit="1"/>
          </p:cNvSpPr>
          <p:nvPr>
            <p:ph type="sldImg"/>
          </p:nvPr>
        </p:nvSpPr>
        <p:spPr>
          <a:solidFill>
            <a:srgbClr val="FFFFFF"/>
          </a:solidFill>
          <a:ln/>
        </p:spPr>
      </p:sp>
      <p:sp>
        <p:nvSpPr>
          <p:cNvPr id="165892" name="Rectangle 3">
            <a:extLst>
              <a:ext uri="{FF2B5EF4-FFF2-40B4-BE49-F238E27FC236}">
                <a16:creationId xmlns:a16="http://schemas.microsoft.com/office/drawing/2014/main" id="{90B34AF2-B3B0-288E-AEB5-538DDFEB0E15}"/>
              </a:ext>
            </a:extLst>
          </p:cNvPr>
          <p:cNvSpPr>
            <a:spLocks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7">
            <a:extLst>
              <a:ext uri="{FF2B5EF4-FFF2-40B4-BE49-F238E27FC236}">
                <a16:creationId xmlns:a16="http://schemas.microsoft.com/office/drawing/2014/main" id="{DFCA5777-EE5B-0F34-5F90-321D59C03AC3}"/>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AA76F53E-FA89-44F4-8935-0AD650C78905}" type="slidenum">
              <a:rPr lang="en-US" altLang="en-US" sz="1200"/>
              <a:pPr/>
              <a:t>10</a:t>
            </a:fld>
            <a:endParaRPr lang="en-US" altLang="en-US" sz="1200"/>
          </a:p>
        </p:txBody>
      </p:sp>
      <p:sp>
        <p:nvSpPr>
          <p:cNvPr id="167939" name="Rectangle 2">
            <a:extLst>
              <a:ext uri="{FF2B5EF4-FFF2-40B4-BE49-F238E27FC236}">
                <a16:creationId xmlns:a16="http://schemas.microsoft.com/office/drawing/2014/main" id="{275D8C4F-A5E8-B9BC-91DD-711975C80D68}"/>
              </a:ext>
            </a:extLst>
          </p:cNvPr>
          <p:cNvSpPr>
            <a:spLocks noChangeArrowheads="1" noTextEdit="1"/>
          </p:cNvSpPr>
          <p:nvPr>
            <p:ph type="sldImg"/>
          </p:nvPr>
        </p:nvSpPr>
        <p:spPr>
          <a:solidFill>
            <a:srgbClr val="FFFFFF"/>
          </a:solidFill>
          <a:ln/>
        </p:spPr>
      </p:sp>
      <p:sp>
        <p:nvSpPr>
          <p:cNvPr id="167940" name="Rectangle 3">
            <a:extLst>
              <a:ext uri="{FF2B5EF4-FFF2-40B4-BE49-F238E27FC236}">
                <a16:creationId xmlns:a16="http://schemas.microsoft.com/office/drawing/2014/main" id="{B320DE60-D04A-3E8C-8861-915D2F62DCAA}"/>
              </a:ext>
            </a:extLst>
          </p:cNvPr>
          <p:cNvSpPr>
            <a:spLocks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7B3A134-162F-40D7-B86D-F4BA6F063271}" type="datetimeFigureOut">
              <a:rPr lang="en-US" smtClean="0"/>
              <a:t>7/4/2023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6971C1-5243-4FCF-8947-781FB324C6EA}" type="slidenum">
              <a:rPr lang="en-US" smtClean="0"/>
              <a:t>‹#›</a:t>
            </a:fld>
            <a:endParaRPr lang="en-US"/>
          </a:p>
        </p:txBody>
      </p:sp>
      <p:cxnSp>
        <p:nvCxnSpPr>
          <p:cNvPr id="16" name="Straight Connector 15"/>
          <p:cNvCxnSpPr/>
          <p:nvPr userDrawn="1"/>
        </p:nvCxnSpPr>
        <p:spPr>
          <a:xfrm>
            <a:off x="228600" y="381000"/>
            <a:ext cx="8610600"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a:off x="228600" y="6248400"/>
            <a:ext cx="7924800" cy="0"/>
          </a:xfrm>
          <a:prstGeom prst="line">
            <a:avLst/>
          </a:prstGeom>
          <a:ln w="38100">
            <a:solidFill>
              <a:srgbClr val="91C840"/>
            </a:solidFill>
          </a:ln>
        </p:spPr>
        <p:style>
          <a:lnRef idx="1">
            <a:schemeClr val="accent1"/>
          </a:lnRef>
          <a:fillRef idx="0">
            <a:schemeClr val="accent1"/>
          </a:fillRef>
          <a:effectRef idx="0">
            <a:schemeClr val="accent1"/>
          </a:effectRef>
          <a:fontRef idx="minor">
            <a:schemeClr val="tx1"/>
          </a:fontRef>
        </p:style>
      </p:cxnSp>
      <p:grpSp>
        <p:nvGrpSpPr>
          <p:cNvPr id="20" name="Group 19"/>
          <p:cNvGrpSpPr/>
          <p:nvPr userDrawn="1"/>
        </p:nvGrpSpPr>
        <p:grpSpPr>
          <a:xfrm>
            <a:off x="7937849" y="6019800"/>
            <a:ext cx="1016625" cy="694200"/>
            <a:chOff x="7937849" y="6019800"/>
            <a:chExt cx="1016625" cy="694200"/>
          </a:xfrm>
        </p:grpSpPr>
        <p:pic>
          <p:nvPicPr>
            <p:cNvPr id="18" name="Picture 17"/>
            <p:cNvPicPr>
              <a:picLocks noChangeAspect="1"/>
            </p:cNvPicPr>
            <p:nvPr userDrawn="1"/>
          </p:nvPicPr>
          <p:blipFill>
            <a:blip r:embed="rId2">
              <a:extLst>
                <a:ext uri="{BEBA8EAE-BF5A-486C-A8C5-ECC9F3942E4B}">
                  <a14:imgProps xmlns:a14="http://schemas.microsoft.com/office/drawing/2010/main">
                    <a14:imgLayer r:embed="rId3">
                      <a14:imgEffect>
                        <a14:backgroundRemoval t="0" b="97753" l="3150" r="100000"/>
                      </a14:imgEffect>
                    </a14:imgLayer>
                  </a14:imgProps>
                </a:ext>
                <a:ext uri="{28A0092B-C50C-407E-A947-70E740481C1C}">
                  <a14:useLocalDpi xmlns:a14="http://schemas.microsoft.com/office/drawing/2010/main" val="0"/>
                </a:ext>
              </a:extLst>
            </a:blip>
            <a:stretch>
              <a:fillRect/>
            </a:stretch>
          </p:blipFill>
          <p:spPr>
            <a:xfrm>
              <a:off x="7950861" y="6019800"/>
              <a:ext cx="990600" cy="694200"/>
            </a:xfrm>
            <a:prstGeom prst="rect">
              <a:avLst/>
            </a:prstGeom>
          </p:spPr>
        </p:pic>
        <p:sp>
          <p:nvSpPr>
            <p:cNvPr id="19" name="TextBox 18"/>
            <p:cNvSpPr txBox="1"/>
            <p:nvPr userDrawn="1"/>
          </p:nvSpPr>
          <p:spPr>
            <a:xfrm>
              <a:off x="7937849" y="6446526"/>
              <a:ext cx="1016625" cy="230832"/>
            </a:xfrm>
            <a:prstGeom prst="rect">
              <a:avLst/>
            </a:prstGeom>
            <a:noFill/>
          </p:spPr>
          <p:txBody>
            <a:bodyPr wrap="none" rtlCol="0">
              <a:spAutoFit/>
            </a:bodyPr>
            <a:lstStyle/>
            <a:p>
              <a:r>
                <a:rPr lang="en-US" sz="900" dirty="0" err="1">
                  <a:solidFill>
                    <a:srgbClr val="00B0F0"/>
                  </a:solidFill>
                  <a:latin typeface="Jester" pitchFamily="2" charset="0"/>
                </a:rPr>
                <a:t>Edstar</a:t>
              </a:r>
              <a:r>
                <a:rPr lang="en-US" sz="900" dirty="0">
                  <a:solidFill>
                    <a:srgbClr val="00B0F0"/>
                  </a:solidFill>
                  <a:latin typeface="Jester" pitchFamily="2" charset="0"/>
                </a:rPr>
                <a:t> Analytics</a:t>
              </a:r>
            </a:p>
          </p:txBody>
        </p:sp>
      </p:grpSp>
    </p:spTree>
    <p:extLst>
      <p:ext uri="{BB962C8B-B14F-4D97-AF65-F5344CB8AC3E}">
        <p14:creationId xmlns:p14="http://schemas.microsoft.com/office/powerpoint/2010/main" val="42516408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7B3A134-162F-40D7-B86D-F4BA6F063271}" type="datetimeFigureOut">
              <a:rPr lang="en-US" smtClean="0"/>
              <a:t>7/4/2023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6971C1-5243-4FCF-8947-781FB324C6EA}" type="slidenum">
              <a:rPr lang="en-US" smtClean="0"/>
              <a:t>‹#›</a:t>
            </a:fld>
            <a:endParaRPr lang="en-US"/>
          </a:p>
        </p:txBody>
      </p:sp>
    </p:spTree>
    <p:extLst>
      <p:ext uri="{BB962C8B-B14F-4D97-AF65-F5344CB8AC3E}">
        <p14:creationId xmlns:p14="http://schemas.microsoft.com/office/powerpoint/2010/main" val="23212748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7B3A134-162F-40D7-B86D-F4BA6F063271}" type="datetimeFigureOut">
              <a:rPr lang="en-US" smtClean="0"/>
              <a:t>7/4/2023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6971C1-5243-4FCF-8947-781FB324C6EA}" type="slidenum">
              <a:rPr lang="en-US" smtClean="0"/>
              <a:t>‹#›</a:t>
            </a:fld>
            <a:endParaRPr lang="en-US"/>
          </a:p>
        </p:txBody>
      </p:sp>
    </p:spTree>
    <p:extLst>
      <p:ext uri="{BB962C8B-B14F-4D97-AF65-F5344CB8AC3E}">
        <p14:creationId xmlns:p14="http://schemas.microsoft.com/office/powerpoint/2010/main" val="19778249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9"/>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7B3A134-162F-40D7-B86D-F4BA6F063271}" type="datetimeFigureOut">
              <a:rPr lang="en-US" smtClean="0">
                <a:solidFill>
                  <a:prstClr val="black">
                    <a:tint val="75000"/>
                  </a:prstClr>
                </a:solidFill>
              </a:rPr>
              <a:pPr/>
              <a:t>7/4/2023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56971C1-5243-4FCF-8947-781FB324C6EA}" type="slidenum">
              <a:rPr lang="en-US" smtClean="0">
                <a:solidFill>
                  <a:prstClr val="black">
                    <a:tint val="75000"/>
                  </a:prstClr>
                </a:solidFill>
              </a:rPr>
              <a:pPr/>
              <a:t>‹#›</a:t>
            </a:fld>
            <a:endParaRPr lang="en-US">
              <a:solidFill>
                <a:prstClr val="black">
                  <a:tint val="75000"/>
                </a:prstClr>
              </a:solidFill>
            </a:endParaRPr>
          </a:p>
        </p:txBody>
      </p:sp>
      <p:cxnSp>
        <p:nvCxnSpPr>
          <p:cNvPr id="17" name="Straight Connector 16"/>
          <p:cNvCxnSpPr/>
          <p:nvPr userDrawn="1"/>
        </p:nvCxnSpPr>
        <p:spPr>
          <a:xfrm>
            <a:off x="228600" y="6248400"/>
            <a:ext cx="7924800" cy="0"/>
          </a:xfrm>
          <a:prstGeom prst="line">
            <a:avLst/>
          </a:prstGeom>
          <a:ln w="38100">
            <a:solidFill>
              <a:srgbClr val="91C840"/>
            </a:solidFill>
          </a:ln>
        </p:spPr>
        <p:style>
          <a:lnRef idx="1">
            <a:schemeClr val="accent1"/>
          </a:lnRef>
          <a:fillRef idx="0">
            <a:schemeClr val="accent1"/>
          </a:fillRef>
          <a:effectRef idx="0">
            <a:schemeClr val="accent1"/>
          </a:effectRef>
          <a:fontRef idx="minor">
            <a:schemeClr val="tx1"/>
          </a:fontRef>
        </p:style>
      </p:cxnSp>
      <p:grpSp>
        <p:nvGrpSpPr>
          <p:cNvPr id="20" name="Group 19"/>
          <p:cNvGrpSpPr/>
          <p:nvPr userDrawn="1"/>
        </p:nvGrpSpPr>
        <p:grpSpPr>
          <a:xfrm>
            <a:off x="7937846" y="6019800"/>
            <a:ext cx="1016625" cy="694200"/>
            <a:chOff x="7937849" y="6019800"/>
            <a:chExt cx="1016625" cy="694200"/>
          </a:xfrm>
        </p:grpSpPr>
        <p:pic>
          <p:nvPicPr>
            <p:cNvPr id="18" name="Picture 17"/>
            <p:cNvPicPr>
              <a:picLocks noChangeAspect="1"/>
            </p:cNvPicPr>
            <p:nvPr userDrawn="1"/>
          </p:nvPicPr>
          <p:blipFill>
            <a:blip r:embed="rId2">
              <a:extLst>
                <a:ext uri="{BEBA8EAE-BF5A-486C-A8C5-ECC9F3942E4B}">
                  <a14:imgProps xmlns:a14="http://schemas.microsoft.com/office/drawing/2010/main">
                    <a14:imgLayer r:embed="rId3">
                      <a14:imgEffect>
                        <a14:backgroundRemoval t="0" b="97753" l="3150" r="100000"/>
                      </a14:imgEffect>
                    </a14:imgLayer>
                  </a14:imgProps>
                </a:ext>
                <a:ext uri="{28A0092B-C50C-407E-A947-70E740481C1C}">
                  <a14:useLocalDpi xmlns:a14="http://schemas.microsoft.com/office/drawing/2010/main" val="0"/>
                </a:ext>
              </a:extLst>
            </a:blip>
            <a:stretch>
              <a:fillRect/>
            </a:stretch>
          </p:blipFill>
          <p:spPr>
            <a:xfrm>
              <a:off x="7950861" y="6019800"/>
              <a:ext cx="990600" cy="694200"/>
            </a:xfrm>
            <a:prstGeom prst="rect">
              <a:avLst/>
            </a:prstGeom>
          </p:spPr>
        </p:pic>
        <p:sp>
          <p:nvSpPr>
            <p:cNvPr id="19" name="TextBox 18"/>
            <p:cNvSpPr txBox="1"/>
            <p:nvPr userDrawn="1"/>
          </p:nvSpPr>
          <p:spPr>
            <a:xfrm>
              <a:off x="7937849" y="6446526"/>
              <a:ext cx="1016625" cy="230832"/>
            </a:xfrm>
            <a:prstGeom prst="rect">
              <a:avLst/>
            </a:prstGeom>
            <a:noFill/>
          </p:spPr>
          <p:txBody>
            <a:bodyPr wrap="none" rtlCol="0">
              <a:spAutoFit/>
            </a:bodyPr>
            <a:lstStyle/>
            <a:p>
              <a:r>
                <a:rPr lang="en-US" sz="900" dirty="0" err="1">
                  <a:solidFill>
                    <a:srgbClr val="00B0F0"/>
                  </a:solidFill>
                  <a:latin typeface="Jester" pitchFamily="2" charset="0"/>
                </a:rPr>
                <a:t>Edstar</a:t>
              </a:r>
              <a:r>
                <a:rPr lang="en-US" sz="900" dirty="0">
                  <a:solidFill>
                    <a:srgbClr val="00B0F0"/>
                  </a:solidFill>
                  <a:latin typeface="Jester" pitchFamily="2" charset="0"/>
                </a:rPr>
                <a:t> Analytics</a:t>
              </a:r>
            </a:p>
          </p:txBody>
        </p:sp>
      </p:grpSp>
    </p:spTree>
    <p:extLst>
      <p:ext uri="{BB962C8B-B14F-4D97-AF65-F5344CB8AC3E}">
        <p14:creationId xmlns:p14="http://schemas.microsoft.com/office/powerpoint/2010/main" val="20378911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335367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4"/>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7B3A134-162F-40D7-B86D-F4BA6F063271}" type="datetimeFigureOut">
              <a:rPr lang="en-US" smtClean="0">
                <a:solidFill>
                  <a:prstClr val="black">
                    <a:tint val="75000"/>
                  </a:prstClr>
                </a:solidFill>
              </a:rPr>
              <a:pPr/>
              <a:t>7/4/2023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56971C1-5243-4FCF-8947-781FB324C6E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581814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7B3A134-162F-40D7-B86D-F4BA6F063271}" type="datetimeFigureOut">
              <a:rPr lang="en-US" smtClean="0">
                <a:solidFill>
                  <a:prstClr val="black">
                    <a:tint val="75000"/>
                  </a:prstClr>
                </a:solidFill>
              </a:rPr>
              <a:pPr/>
              <a:t>7/4/2023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56971C1-5243-4FCF-8947-781FB324C6E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444084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7B3A134-162F-40D7-B86D-F4BA6F063271}" type="datetimeFigureOut">
              <a:rPr lang="en-US" smtClean="0">
                <a:solidFill>
                  <a:prstClr val="black">
                    <a:tint val="75000"/>
                  </a:prstClr>
                </a:solidFill>
              </a:rPr>
              <a:pPr/>
              <a:t>7/4/2023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056971C1-5243-4FCF-8947-781FB324C6E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3066206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7B3A134-162F-40D7-B86D-F4BA6F063271}" type="datetimeFigureOut">
              <a:rPr lang="en-US" smtClean="0">
                <a:solidFill>
                  <a:prstClr val="black">
                    <a:tint val="75000"/>
                  </a:prstClr>
                </a:solidFill>
              </a:rPr>
              <a:pPr/>
              <a:t>7/4/2023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056971C1-5243-4FCF-8947-781FB324C6E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6353669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7B3A134-162F-40D7-B86D-F4BA6F063271}" type="datetimeFigureOut">
              <a:rPr lang="en-US" smtClean="0">
                <a:solidFill>
                  <a:prstClr val="black">
                    <a:tint val="75000"/>
                  </a:prstClr>
                </a:solidFill>
              </a:rPr>
              <a:pPr/>
              <a:t>7/4/2023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056971C1-5243-4FCF-8947-781FB324C6E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650684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7B3A134-162F-40D7-B86D-F4BA6F063271}" type="datetimeFigureOut">
              <a:rPr lang="en-US" smtClean="0">
                <a:solidFill>
                  <a:prstClr val="black">
                    <a:tint val="75000"/>
                  </a:prstClr>
                </a:solidFill>
              </a:rPr>
              <a:pPr/>
              <a:t>7/4/2023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56971C1-5243-4FCF-8947-781FB324C6E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59842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7B3A134-162F-40D7-B86D-F4BA6F063271}" type="datetimeFigureOut">
              <a:rPr lang="en-US" smtClean="0"/>
              <a:t>7/4/2023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6971C1-5243-4FCF-8947-781FB324C6EA}" type="slidenum">
              <a:rPr lang="en-US" smtClean="0"/>
              <a:t>‹#›</a:t>
            </a:fld>
            <a:endParaRPr lang="en-US"/>
          </a:p>
        </p:txBody>
      </p:sp>
    </p:spTree>
    <p:extLst>
      <p:ext uri="{BB962C8B-B14F-4D97-AF65-F5344CB8AC3E}">
        <p14:creationId xmlns:p14="http://schemas.microsoft.com/office/powerpoint/2010/main" val="227435459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7B3A134-162F-40D7-B86D-F4BA6F063271}" type="datetimeFigureOut">
              <a:rPr lang="en-US" smtClean="0">
                <a:solidFill>
                  <a:prstClr val="black">
                    <a:tint val="75000"/>
                  </a:prstClr>
                </a:solidFill>
              </a:rPr>
              <a:pPr/>
              <a:t>7/4/2023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56971C1-5243-4FCF-8947-781FB324C6E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9652289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7B3A134-162F-40D7-B86D-F4BA6F063271}" type="datetimeFigureOut">
              <a:rPr lang="en-US" smtClean="0">
                <a:solidFill>
                  <a:prstClr val="black">
                    <a:tint val="75000"/>
                  </a:prstClr>
                </a:solidFill>
              </a:rPr>
              <a:pPr/>
              <a:t>7/4/2023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56971C1-5243-4FCF-8947-781FB324C6E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545729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2"/>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2"/>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7B3A134-162F-40D7-B86D-F4BA6F063271}" type="datetimeFigureOut">
              <a:rPr lang="en-US" smtClean="0">
                <a:solidFill>
                  <a:prstClr val="black">
                    <a:tint val="75000"/>
                  </a:prstClr>
                </a:solidFill>
              </a:rPr>
              <a:pPr/>
              <a:t>7/4/2023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56971C1-5243-4FCF-8947-781FB324C6E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2672326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4A3E6C6-D3D9-4CB2-9FC2-5E8C9B7E26DA}" type="datetimeFigureOut">
              <a:rPr lang="en-US" smtClean="0"/>
              <a:t>7/4/2023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B19EC2-7237-4715-9625-FBC199FF4E51}" type="slidenum">
              <a:rPr lang="en-US" smtClean="0"/>
              <a:t>‹#›</a:t>
            </a:fld>
            <a:endParaRPr lang="en-US"/>
          </a:p>
        </p:txBody>
      </p:sp>
    </p:spTree>
    <p:extLst>
      <p:ext uri="{BB962C8B-B14F-4D97-AF65-F5344CB8AC3E}">
        <p14:creationId xmlns:p14="http://schemas.microsoft.com/office/powerpoint/2010/main" val="13904781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7B3A134-162F-40D7-B86D-F4BA6F063271}" type="datetimeFigureOut">
              <a:rPr lang="en-US" smtClean="0"/>
              <a:t>7/4/2023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6971C1-5243-4FCF-8947-781FB324C6EA}" type="slidenum">
              <a:rPr lang="en-US" smtClean="0"/>
              <a:t>‹#›</a:t>
            </a:fld>
            <a:endParaRPr lang="en-US"/>
          </a:p>
        </p:txBody>
      </p:sp>
    </p:spTree>
    <p:extLst>
      <p:ext uri="{BB962C8B-B14F-4D97-AF65-F5344CB8AC3E}">
        <p14:creationId xmlns:p14="http://schemas.microsoft.com/office/powerpoint/2010/main" val="21399785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7B3A134-162F-40D7-B86D-F4BA6F063271}" type="datetimeFigureOut">
              <a:rPr lang="en-US" smtClean="0"/>
              <a:t>7/4/2023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6971C1-5243-4FCF-8947-781FB324C6EA}" type="slidenum">
              <a:rPr lang="en-US" smtClean="0"/>
              <a:t>‹#›</a:t>
            </a:fld>
            <a:endParaRPr lang="en-US"/>
          </a:p>
        </p:txBody>
      </p:sp>
    </p:spTree>
    <p:extLst>
      <p:ext uri="{BB962C8B-B14F-4D97-AF65-F5344CB8AC3E}">
        <p14:creationId xmlns:p14="http://schemas.microsoft.com/office/powerpoint/2010/main" val="42055604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7B3A134-162F-40D7-B86D-F4BA6F063271}" type="datetimeFigureOut">
              <a:rPr lang="en-US" smtClean="0"/>
              <a:t>7/4/2023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56971C1-5243-4FCF-8947-781FB324C6EA}" type="slidenum">
              <a:rPr lang="en-US" smtClean="0"/>
              <a:t>‹#›</a:t>
            </a:fld>
            <a:endParaRPr lang="en-US"/>
          </a:p>
        </p:txBody>
      </p:sp>
    </p:spTree>
    <p:extLst>
      <p:ext uri="{BB962C8B-B14F-4D97-AF65-F5344CB8AC3E}">
        <p14:creationId xmlns:p14="http://schemas.microsoft.com/office/powerpoint/2010/main" val="35712381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7B3A134-162F-40D7-B86D-F4BA6F063271}" type="datetimeFigureOut">
              <a:rPr lang="en-US" smtClean="0"/>
              <a:t>7/4/2023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56971C1-5243-4FCF-8947-781FB324C6EA}" type="slidenum">
              <a:rPr lang="en-US" smtClean="0"/>
              <a:t>‹#›</a:t>
            </a:fld>
            <a:endParaRPr lang="en-US"/>
          </a:p>
        </p:txBody>
      </p:sp>
    </p:spTree>
    <p:extLst>
      <p:ext uri="{BB962C8B-B14F-4D97-AF65-F5344CB8AC3E}">
        <p14:creationId xmlns:p14="http://schemas.microsoft.com/office/powerpoint/2010/main" val="13495962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7B3A134-162F-40D7-B86D-F4BA6F063271}" type="datetimeFigureOut">
              <a:rPr lang="en-US" smtClean="0"/>
              <a:t>7/4/2023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56971C1-5243-4FCF-8947-781FB324C6EA}" type="slidenum">
              <a:rPr lang="en-US" smtClean="0"/>
              <a:t>‹#›</a:t>
            </a:fld>
            <a:endParaRPr lang="en-US"/>
          </a:p>
        </p:txBody>
      </p:sp>
    </p:spTree>
    <p:extLst>
      <p:ext uri="{BB962C8B-B14F-4D97-AF65-F5344CB8AC3E}">
        <p14:creationId xmlns:p14="http://schemas.microsoft.com/office/powerpoint/2010/main" val="12862647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7B3A134-162F-40D7-B86D-F4BA6F063271}" type="datetimeFigureOut">
              <a:rPr lang="en-US" smtClean="0"/>
              <a:t>7/4/2023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6971C1-5243-4FCF-8947-781FB324C6EA}" type="slidenum">
              <a:rPr lang="en-US" smtClean="0"/>
              <a:t>‹#›</a:t>
            </a:fld>
            <a:endParaRPr lang="en-US"/>
          </a:p>
        </p:txBody>
      </p:sp>
    </p:spTree>
    <p:extLst>
      <p:ext uri="{BB962C8B-B14F-4D97-AF65-F5344CB8AC3E}">
        <p14:creationId xmlns:p14="http://schemas.microsoft.com/office/powerpoint/2010/main" val="37574582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7B3A134-162F-40D7-B86D-F4BA6F063271}" type="datetimeFigureOut">
              <a:rPr lang="en-US" smtClean="0"/>
              <a:t>7/4/2023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6971C1-5243-4FCF-8947-781FB324C6EA}" type="slidenum">
              <a:rPr lang="en-US" smtClean="0"/>
              <a:t>‹#›</a:t>
            </a:fld>
            <a:endParaRPr lang="en-US"/>
          </a:p>
        </p:txBody>
      </p:sp>
    </p:spTree>
    <p:extLst>
      <p:ext uri="{BB962C8B-B14F-4D97-AF65-F5344CB8AC3E}">
        <p14:creationId xmlns:p14="http://schemas.microsoft.com/office/powerpoint/2010/main" val="16162643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microsoft.com/office/2007/relationships/hdphoto" Target="../media/hdphoto1.wdp"/><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7B3A134-162F-40D7-B86D-F4BA6F063271}" type="datetimeFigureOut">
              <a:rPr lang="en-US" smtClean="0"/>
              <a:t>7/4/2023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6971C1-5243-4FCF-8947-781FB324C6EA}" type="slidenum">
              <a:rPr lang="en-US" smtClean="0"/>
              <a:t>‹#›</a:t>
            </a:fld>
            <a:endParaRPr lang="en-US"/>
          </a:p>
        </p:txBody>
      </p:sp>
      <p:cxnSp>
        <p:nvCxnSpPr>
          <p:cNvPr id="7" name="Straight Connector 6"/>
          <p:cNvCxnSpPr/>
          <p:nvPr userDrawn="1"/>
        </p:nvCxnSpPr>
        <p:spPr>
          <a:xfrm>
            <a:off x="228600" y="381000"/>
            <a:ext cx="8610600"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228600" y="6248400"/>
            <a:ext cx="7924800" cy="0"/>
          </a:xfrm>
          <a:prstGeom prst="line">
            <a:avLst/>
          </a:prstGeom>
          <a:ln w="38100">
            <a:solidFill>
              <a:srgbClr val="91C840"/>
            </a:solidFill>
          </a:ln>
        </p:spPr>
        <p:style>
          <a:lnRef idx="1">
            <a:schemeClr val="accent1"/>
          </a:lnRef>
          <a:fillRef idx="0">
            <a:schemeClr val="accent1"/>
          </a:fillRef>
          <a:effectRef idx="0">
            <a:schemeClr val="accent1"/>
          </a:effectRef>
          <a:fontRef idx="minor">
            <a:schemeClr val="tx1"/>
          </a:fontRef>
        </p:style>
      </p:cxnSp>
      <p:grpSp>
        <p:nvGrpSpPr>
          <p:cNvPr id="9" name="Group 8"/>
          <p:cNvGrpSpPr/>
          <p:nvPr userDrawn="1"/>
        </p:nvGrpSpPr>
        <p:grpSpPr>
          <a:xfrm>
            <a:off x="7937849" y="6019800"/>
            <a:ext cx="1016625" cy="694200"/>
            <a:chOff x="7937849" y="6019800"/>
            <a:chExt cx="1016625" cy="694200"/>
          </a:xfrm>
        </p:grpSpPr>
        <p:pic>
          <p:nvPicPr>
            <p:cNvPr id="10" name="Picture 9"/>
            <p:cNvPicPr>
              <a:picLocks noChangeAspect="1"/>
            </p:cNvPicPr>
            <p:nvPr userDrawn="1"/>
          </p:nvPicPr>
          <p:blipFill>
            <a:blip r:embed="rId13">
              <a:extLst>
                <a:ext uri="{BEBA8EAE-BF5A-486C-A8C5-ECC9F3942E4B}">
                  <a14:imgProps xmlns:a14="http://schemas.microsoft.com/office/drawing/2010/main">
                    <a14:imgLayer r:embed="rId14">
                      <a14:imgEffect>
                        <a14:backgroundRemoval t="0" b="97753" l="3150" r="100000"/>
                      </a14:imgEffect>
                    </a14:imgLayer>
                  </a14:imgProps>
                </a:ext>
                <a:ext uri="{28A0092B-C50C-407E-A947-70E740481C1C}">
                  <a14:useLocalDpi xmlns:a14="http://schemas.microsoft.com/office/drawing/2010/main" val="0"/>
                </a:ext>
              </a:extLst>
            </a:blip>
            <a:stretch>
              <a:fillRect/>
            </a:stretch>
          </p:blipFill>
          <p:spPr>
            <a:xfrm>
              <a:off x="7950861" y="6019800"/>
              <a:ext cx="990600" cy="694200"/>
            </a:xfrm>
            <a:prstGeom prst="rect">
              <a:avLst/>
            </a:prstGeom>
          </p:spPr>
        </p:pic>
        <p:sp>
          <p:nvSpPr>
            <p:cNvPr id="11" name="TextBox 10"/>
            <p:cNvSpPr txBox="1"/>
            <p:nvPr userDrawn="1"/>
          </p:nvSpPr>
          <p:spPr>
            <a:xfrm>
              <a:off x="7937849" y="6446526"/>
              <a:ext cx="1016625" cy="230832"/>
            </a:xfrm>
            <a:prstGeom prst="rect">
              <a:avLst/>
            </a:prstGeom>
            <a:noFill/>
          </p:spPr>
          <p:txBody>
            <a:bodyPr wrap="none" rtlCol="0">
              <a:spAutoFit/>
            </a:bodyPr>
            <a:lstStyle/>
            <a:p>
              <a:r>
                <a:rPr lang="en-US" sz="900" dirty="0" err="1">
                  <a:solidFill>
                    <a:srgbClr val="00B0F0"/>
                  </a:solidFill>
                  <a:latin typeface="Jester" pitchFamily="2" charset="0"/>
                </a:rPr>
                <a:t>Edstar</a:t>
              </a:r>
              <a:r>
                <a:rPr lang="en-US" sz="900" dirty="0">
                  <a:solidFill>
                    <a:srgbClr val="00B0F0"/>
                  </a:solidFill>
                  <a:latin typeface="Jester" pitchFamily="2" charset="0"/>
                </a:rPr>
                <a:t> Analytics</a:t>
              </a:r>
            </a:p>
          </p:txBody>
        </p:sp>
      </p:grpSp>
    </p:spTree>
    <p:extLst>
      <p:ext uri="{BB962C8B-B14F-4D97-AF65-F5344CB8AC3E}">
        <p14:creationId xmlns:p14="http://schemas.microsoft.com/office/powerpoint/2010/main" val="30910774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7B3A134-162F-40D7-B86D-F4BA6F063271}" type="datetimeFigureOut">
              <a:rPr lang="en-US" smtClean="0">
                <a:solidFill>
                  <a:prstClr val="black">
                    <a:tint val="75000"/>
                  </a:prstClr>
                </a:solidFill>
              </a:rPr>
              <a:pPr/>
              <a:t>7/4/2023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6971C1-5243-4FCF-8947-781FB324C6EA}" type="slidenum">
              <a:rPr lang="en-US" smtClean="0">
                <a:solidFill>
                  <a:prstClr val="black">
                    <a:tint val="75000"/>
                  </a:prstClr>
                </a:solidFill>
              </a:rPr>
              <a:pPr/>
              <a:t>‹#›</a:t>
            </a:fld>
            <a:endParaRPr lang="en-US">
              <a:solidFill>
                <a:prstClr val="black">
                  <a:tint val="75000"/>
                </a:prstClr>
              </a:solidFill>
            </a:endParaRPr>
          </a:p>
        </p:txBody>
      </p:sp>
      <p:cxnSp>
        <p:nvCxnSpPr>
          <p:cNvPr id="7" name="Straight Connector 6"/>
          <p:cNvCxnSpPr/>
          <p:nvPr/>
        </p:nvCxnSpPr>
        <p:spPr>
          <a:xfrm>
            <a:off x="228600" y="228600"/>
            <a:ext cx="8610600"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228600" y="6248400"/>
            <a:ext cx="7924800" cy="0"/>
          </a:xfrm>
          <a:prstGeom prst="line">
            <a:avLst/>
          </a:prstGeom>
          <a:ln w="38100">
            <a:solidFill>
              <a:srgbClr val="91C840"/>
            </a:solidFill>
          </a:ln>
        </p:spPr>
        <p:style>
          <a:lnRef idx="1">
            <a:schemeClr val="accent1"/>
          </a:lnRef>
          <a:fillRef idx="0">
            <a:schemeClr val="accent1"/>
          </a:fillRef>
          <a:effectRef idx="0">
            <a:schemeClr val="accent1"/>
          </a:effectRef>
          <a:fontRef idx="minor">
            <a:schemeClr val="tx1"/>
          </a:fontRef>
        </p:style>
      </p:cxnSp>
      <p:grpSp>
        <p:nvGrpSpPr>
          <p:cNvPr id="9" name="Group 8"/>
          <p:cNvGrpSpPr/>
          <p:nvPr/>
        </p:nvGrpSpPr>
        <p:grpSpPr>
          <a:xfrm>
            <a:off x="7937847" y="6019800"/>
            <a:ext cx="1016625" cy="694200"/>
            <a:chOff x="7937849" y="6019800"/>
            <a:chExt cx="1016625" cy="694200"/>
          </a:xfrm>
        </p:grpSpPr>
        <p:pic>
          <p:nvPicPr>
            <p:cNvPr id="10" name="Picture 9"/>
            <p:cNvPicPr>
              <a:picLocks noChangeAspect="1"/>
            </p:cNvPicPr>
            <p:nvPr userDrawn="1"/>
          </p:nvPicPr>
          <p:blipFill>
            <a:blip r:embed="rId14">
              <a:extLst>
                <a:ext uri="{BEBA8EAE-BF5A-486C-A8C5-ECC9F3942E4B}">
                  <a14:imgProps xmlns:a14="http://schemas.microsoft.com/office/drawing/2010/main">
                    <a14:imgLayer r:embed="rId15">
                      <a14:imgEffect>
                        <a14:backgroundRemoval t="0" b="97753" l="3150" r="100000"/>
                      </a14:imgEffect>
                    </a14:imgLayer>
                  </a14:imgProps>
                </a:ext>
                <a:ext uri="{28A0092B-C50C-407E-A947-70E740481C1C}">
                  <a14:useLocalDpi xmlns:a14="http://schemas.microsoft.com/office/drawing/2010/main" val="0"/>
                </a:ext>
              </a:extLst>
            </a:blip>
            <a:stretch>
              <a:fillRect/>
            </a:stretch>
          </p:blipFill>
          <p:spPr>
            <a:xfrm>
              <a:off x="7950861" y="6019800"/>
              <a:ext cx="990600" cy="694200"/>
            </a:xfrm>
            <a:prstGeom prst="rect">
              <a:avLst/>
            </a:prstGeom>
          </p:spPr>
        </p:pic>
        <p:sp>
          <p:nvSpPr>
            <p:cNvPr id="11" name="TextBox 10"/>
            <p:cNvSpPr txBox="1"/>
            <p:nvPr userDrawn="1"/>
          </p:nvSpPr>
          <p:spPr>
            <a:xfrm>
              <a:off x="7937849" y="6446526"/>
              <a:ext cx="1016625" cy="230832"/>
            </a:xfrm>
            <a:prstGeom prst="rect">
              <a:avLst/>
            </a:prstGeom>
            <a:noFill/>
          </p:spPr>
          <p:txBody>
            <a:bodyPr wrap="none" rtlCol="0">
              <a:spAutoFit/>
            </a:bodyPr>
            <a:lstStyle/>
            <a:p>
              <a:r>
                <a:rPr lang="en-US" sz="900" dirty="0" err="1">
                  <a:solidFill>
                    <a:srgbClr val="00B0F0"/>
                  </a:solidFill>
                  <a:latin typeface="Jester" pitchFamily="2" charset="0"/>
                </a:rPr>
                <a:t>Edstar</a:t>
              </a:r>
              <a:r>
                <a:rPr lang="en-US" sz="900" dirty="0">
                  <a:solidFill>
                    <a:srgbClr val="00B0F0"/>
                  </a:solidFill>
                  <a:latin typeface="Jester" pitchFamily="2" charset="0"/>
                </a:rPr>
                <a:t> Analytics</a:t>
              </a:r>
            </a:p>
          </p:txBody>
        </p:sp>
      </p:grpSp>
    </p:spTree>
    <p:extLst>
      <p:ext uri="{BB962C8B-B14F-4D97-AF65-F5344CB8AC3E}">
        <p14:creationId xmlns:p14="http://schemas.microsoft.com/office/powerpoint/2010/main" val="2163546034"/>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4"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18.jpeg"/><Relationship Id="rId7" Type="http://schemas.openxmlformats.org/officeDocument/2006/relationships/image" Target="../media/image22.jpeg"/><Relationship Id="rId2" Type="http://schemas.openxmlformats.org/officeDocument/2006/relationships/notesSlide" Target="../notesSlides/notesSlide16.xml"/><Relationship Id="rId1" Type="http://schemas.openxmlformats.org/officeDocument/2006/relationships/slideLayout" Target="../slideLayouts/slideLayout6.xml"/><Relationship Id="rId6" Type="http://schemas.openxmlformats.org/officeDocument/2006/relationships/image" Target="../media/image21.jpeg"/><Relationship Id="rId5" Type="http://schemas.openxmlformats.org/officeDocument/2006/relationships/image" Target="../media/image20.jpeg"/><Relationship Id="rId10" Type="http://schemas.openxmlformats.org/officeDocument/2006/relationships/image" Target="../media/image25.jpeg"/><Relationship Id="rId4" Type="http://schemas.openxmlformats.org/officeDocument/2006/relationships/image" Target="../media/image19.jpeg"/><Relationship Id="rId9" Type="http://schemas.openxmlformats.org/officeDocument/2006/relationships/image" Target="../media/image24.jpeg"/></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5.xml"/><Relationship Id="rId1" Type="http://schemas.openxmlformats.org/officeDocument/2006/relationships/tags" Target="../tags/tag4.xml"/><Relationship Id="rId5" Type="http://schemas.openxmlformats.org/officeDocument/2006/relationships/image" Target="../media/image4.png"/><Relationship Id="rId4" Type="http://schemas.openxmlformats.org/officeDocument/2006/relationships/notesSlide" Target="../notesSlides/notesSlide1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3.xml"/><Relationship Id="rId1" Type="http://schemas.openxmlformats.org/officeDocument/2006/relationships/tags" Target="../tags/tag2.xml"/><Relationship Id="rId5" Type="http://schemas.openxmlformats.org/officeDocument/2006/relationships/image" Target="../media/image4.png"/><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295400"/>
            <a:ext cx="7772400" cy="1470025"/>
          </a:xfrm>
        </p:spPr>
        <p:txBody>
          <a:bodyPr>
            <a:noAutofit/>
          </a:bodyPr>
          <a:lstStyle/>
          <a:p>
            <a:r>
              <a:rPr lang="en-US" sz="3600" b="1"/>
              <a:t>"7 Key Lessons from 3 Decades: Unpacking Data Misalignment in Education"</a:t>
            </a:r>
            <a:br>
              <a:rPr lang="en-US" sz="3600" b="1"/>
            </a:br>
            <a:br>
              <a:rPr lang="en-US" sz="3600" b="1"/>
            </a:br>
            <a:r>
              <a:rPr lang="en-US" sz="3600" b="1"/>
              <a:t>Dr. Janet Johnson</a:t>
            </a:r>
            <a:endParaRPr lang="en-US" sz="3200" dirty="0">
              <a:solidFill>
                <a:schemeClr val="tx1">
                  <a:lumMod val="65000"/>
                  <a:lumOff val="35000"/>
                </a:schemeClr>
              </a:solidFill>
            </a:endParaRPr>
          </a:p>
        </p:txBody>
      </p:sp>
      <p:sp>
        <p:nvSpPr>
          <p:cNvPr id="3" name="Subtitle 2"/>
          <p:cNvSpPr>
            <a:spLocks noGrp="1"/>
          </p:cNvSpPr>
          <p:nvPr>
            <p:ph type="subTitle" idx="1"/>
          </p:nvPr>
        </p:nvSpPr>
        <p:spPr>
          <a:xfrm>
            <a:off x="1447800" y="4379768"/>
            <a:ext cx="6400800" cy="1752600"/>
          </a:xfrm>
        </p:spPr>
        <p:txBody>
          <a:bodyPr>
            <a:normAutofit/>
          </a:bodyPr>
          <a:lstStyle/>
          <a:p>
            <a:endParaRPr lang="en-US" sz="2400" dirty="0">
              <a:solidFill>
                <a:schemeClr val="tx1">
                  <a:lumMod val="85000"/>
                  <a:lumOff val="15000"/>
                </a:schemeClr>
              </a:solidFill>
            </a:endParaRPr>
          </a:p>
          <a:p>
            <a:endParaRPr lang="en-US" sz="2400" dirty="0">
              <a:solidFill>
                <a:schemeClr val="tx1">
                  <a:lumMod val="85000"/>
                  <a:lumOff val="15000"/>
                </a:schemeClr>
              </a:solidFill>
            </a:endParaRPr>
          </a:p>
          <a:p>
            <a:endParaRPr lang="en-US" dirty="0"/>
          </a:p>
        </p:txBody>
      </p:sp>
      <p:sp>
        <p:nvSpPr>
          <p:cNvPr id="4" name="Slide Number Placeholder 3"/>
          <p:cNvSpPr>
            <a:spLocks noGrp="1"/>
          </p:cNvSpPr>
          <p:nvPr>
            <p:ph type="sldNum" sz="quarter" idx="12"/>
          </p:nvPr>
        </p:nvSpPr>
        <p:spPr/>
        <p:txBody>
          <a:bodyPr/>
          <a:lstStyle/>
          <a:p>
            <a:fld id="{1E259973-385D-4AAE-BFFC-DAE28A7708A2}" type="slidenum">
              <a:rPr lang="en-US" smtClean="0"/>
              <a:pPr/>
              <a:t>1</a:t>
            </a:fld>
            <a:endParaRPr lang="en-US" dirty="0"/>
          </a:p>
        </p:txBody>
      </p:sp>
      <p:pic>
        <p:nvPicPr>
          <p:cNvPr id="1026" name="Picture 2" descr="Custom logo her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34517" y="4155786"/>
            <a:ext cx="4243492" cy="9945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1902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Footer Placeholder 3">
            <a:extLst>
              <a:ext uri="{FF2B5EF4-FFF2-40B4-BE49-F238E27FC236}">
                <a16:creationId xmlns:a16="http://schemas.microsoft.com/office/drawing/2014/main" id="{47149766-8052-30F5-276E-E7BFD55E3636}"/>
              </a:ext>
            </a:extLst>
          </p:cNvPr>
          <p:cNvSpPr>
            <a:spLocks noGrp="1"/>
          </p:cNvSpPr>
          <p:nvPr>
            <p:ph type="ftr" sz="quarter" idx="1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900">
                <a:latin typeface="Times New Roman" panose="02020603050405020304" pitchFamily="18" charset="0"/>
              </a:rPr>
              <a:t> 2008 EDSTAR, Raleigh-Durham, N.C.</a:t>
            </a:r>
          </a:p>
          <a:p>
            <a:r>
              <a:rPr lang="en-US" altLang="en-US" sz="900">
                <a:latin typeface="Times New Roman" panose="02020603050405020304" pitchFamily="18" charset="0"/>
              </a:rPr>
              <a:t>All rights reserved.</a:t>
            </a:r>
          </a:p>
        </p:txBody>
      </p:sp>
      <p:pic>
        <p:nvPicPr>
          <p:cNvPr id="166915" name="Picture 2">
            <a:extLst>
              <a:ext uri="{FF2B5EF4-FFF2-40B4-BE49-F238E27FC236}">
                <a16:creationId xmlns:a16="http://schemas.microsoft.com/office/drawing/2014/main" id="{187B81CC-56AF-35E2-77F8-375815FB7CE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5588"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6916" name="Rectangle 3">
            <a:extLst>
              <a:ext uri="{FF2B5EF4-FFF2-40B4-BE49-F238E27FC236}">
                <a16:creationId xmlns:a16="http://schemas.microsoft.com/office/drawing/2014/main" id="{F58883EA-A4FA-971F-7804-722C1025E47D}"/>
              </a:ext>
            </a:extLst>
          </p:cNvPr>
          <p:cNvSpPr>
            <a:spLocks noGrp="1" noChangeArrowheads="1"/>
          </p:cNvSpPr>
          <p:nvPr>
            <p:ph type="title"/>
          </p:nvPr>
        </p:nvSpPr>
        <p:spPr>
          <a:xfrm>
            <a:off x="685800" y="381000"/>
            <a:ext cx="7772400" cy="1143000"/>
          </a:xfrm>
        </p:spPr>
        <p:txBody>
          <a:bodyPr/>
          <a:lstStyle/>
          <a:p>
            <a:pPr eaLnBrk="1" hangingPunct="1"/>
            <a:r>
              <a:rPr lang="en-US" altLang="en-US">
                <a:solidFill>
                  <a:srgbClr val="FBE8B7"/>
                </a:solidFill>
              </a:rPr>
              <a:t>Data Sharpens the Focus!</a:t>
            </a:r>
            <a:endParaRPr lang="en-US" alt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57" name="Group 9">
            <a:extLst>
              <a:ext uri="{FF2B5EF4-FFF2-40B4-BE49-F238E27FC236}">
                <a16:creationId xmlns:a16="http://schemas.microsoft.com/office/drawing/2014/main" id="{AB352B84-964D-15E3-97CD-C6A0FAAE94CD}"/>
              </a:ext>
            </a:extLst>
          </p:cNvPr>
          <p:cNvGrpSpPr>
            <a:grpSpLocks/>
          </p:cNvGrpSpPr>
          <p:nvPr/>
        </p:nvGrpSpPr>
        <p:grpSpPr bwMode="auto">
          <a:xfrm>
            <a:off x="0" y="0"/>
            <a:ext cx="9145588" cy="6859588"/>
            <a:chOff x="0" y="0"/>
            <a:chExt cx="5761" cy="4321"/>
          </a:xfrm>
        </p:grpSpPr>
        <p:pic>
          <p:nvPicPr>
            <p:cNvPr id="2055" name="Picture 7">
              <a:extLst>
                <a:ext uri="{FF2B5EF4-FFF2-40B4-BE49-F238E27FC236}">
                  <a16:creationId xmlns:a16="http://schemas.microsoft.com/office/drawing/2014/main" id="{CE1C3ECC-801B-7783-2F66-FC52EEE7065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5761" cy="4321"/>
            </a:xfrm>
            <a:prstGeom prst="rect">
              <a:avLst/>
            </a:prstGeom>
            <a:noFill/>
            <a:extLst>
              <a:ext uri="{909E8E84-426E-40DD-AFC4-6F175D3DCCD1}">
                <a14:hiddenFill xmlns:a14="http://schemas.microsoft.com/office/drawing/2010/main">
                  <a:solidFill>
                    <a:srgbClr val="FFFFFF"/>
                  </a:solidFill>
                </a14:hiddenFill>
              </a:ext>
            </a:extLst>
          </p:spPr>
        </p:pic>
        <p:sp>
          <p:nvSpPr>
            <p:cNvPr id="2056" name="Rectangle 8">
              <a:extLst>
                <a:ext uri="{FF2B5EF4-FFF2-40B4-BE49-F238E27FC236}">
                  <a16:creationId xmlns:a16="http://schemas.microsoft.com/office/drawing/2014/main" id="{DCD14578-4BFF-36DD-11A5-AA2E1063A3F6}"/>
                </a:ext>
              </a:extLst>
            </p:cNvPr>
            <p:cNvSpPr>
              <a:spLocks noChangeArrowheads="1"/>
            </p:cNvSpPr>
            <p:nvPr/>
          </p:nvSpPr>
          <p:spPr bwMode="auto">
            <a:xfrm>
              <a:off x="4667" y="4099"/>
              <a:ext cx="997" cy="1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altLang="en-US" sz="1200">
                  <a:latin typeface="Times" panose="02020603050405020304" pitchFamily="18" charset="0"/>
                </a:rPr>
                <a:t>© 2008 EDSTAR, Inc.</a:t>
              </a:r>
              <a:endParaRPr lang="en-US" altLang="en-US" sz="1200">
                <a:solidFill>
                  <a:schemeClr val="bg1"/>
                </a:solidFill>
                <a:latin typeface="Times" panose="02020603050405020304" pitchFamily="18" charset="0"/>
              </a:endParaRPr>
            </a:p>
          </p:txBody>
        </p:sp>
      </p:grpSp>
      <p:sp>
        <p:nvSpPr>
          <p:cNvPr id="2050" name="Rectangle 2">
            <a:extLst>
              <a:ext uri="{FF2B5EF4-FFF2-40B4-BE49-F238E27FC236}">
                <a16:creationId xmlns:a16="http://schemas.microsoft.com/office/drawing/2014/main" id="{63906CA6-C168-87BA-2BEE-9C1B925855FD}"/>
              </a:ext>
            </a:extLst>
          </p:cNvPr>
          <p:cNvSpPr>
            <a:spLocks noGrp="1" noChangeArrowheads="1"/>
          </p:cNvSpPr>
          <p:nvPr>
            <p:ph type="title"/>
          </p:nvPr>
        </p:nvSpPr>
        <p:spPr>
          <a:xfrm>
            <a:off x="304800" y="533400"/>
            <a:ext cx="8534400" cy="1143000"/>
          </a:xfrm>
        </p:spPr>
        <p:txBody>
          <a:bodyPr>
            <a:normAutofit fontScale="90000"/>
          </a:bodyPr>
          <a:lstStyle/>
          <a:p>
            <a:r>
              <a:rPr lang="en-US" altLang="en-US" sz="3600"/>
              <a:t>What’s the relationship between educators and student achievement in the at-risk model?</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128" name="Group 8">
            <a:extLst>
              <a:ext uri="{FF2B5EF4-FFF2-40B4-BE49-F238E27FC236}">
                <a16:creationId xmlns:a16="http://schemas.microsoft.com/office/drawing/2014/main" id="{39042EA2-127C-3D2B-8DFF-95E8FB8A4274}"/>
              </a:ext>
            </a:extLst>
          </p:cNvPr>
          <p:cNvGrpSpPr>
            <a:grpSpLocks/>
          </p:cNvGrpSpPr>
          <p:nvPr/>
        </p:nvGrpSpPr>
        <p:grpSpPr bwMode="auto">
          <a:xfrm>
            <a:off x="0" y="0"/>
            <a:ext cx="9145588" cy="6859588"/>
            <a:chOff x="0" y="0"/>
            <a:chExt cx="5761" cy="4321"/>
          </a:xfrm>
        </p:grpSpPr>
        <p:pic>
          <p:nvPicPr>
            <p:cNvPr id="5126" name="Picture 6">
              <a:extLst>
                <a:ext uri="{FF2B5EF4-FFF2-40B4-BE49-F238E27FC236}">
                  <a16:creationId xmlns:a16="http://schemas.microsoft.com/office/drawing/2014/main" id="{81031F94-B489-1FD6-4853-7A663B74F32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5761" cy="4321"/>
            </a:xfrm>
            <a:prstGeom prst="rect">
              <a:avLst/>
            </a:prstGeom>
            <a:noFill/>
            <a:extLst>
              <a:ext uri="{909E8E84-426E-40DD-AFC4-6F175D3DCCD1}">
                <a14:hiddenFill xmlns:a14="http://schemas.microsoft.com/office/drawing/2010/main">
                  <a:solidFill>
                    <a:srgbClr val="FFFFFF"/>
                  </a:solidFill>
                </a14:hiddenFill>
              </a:ext>
            </a:extLst>
          </p:spPr>
        </p:pic>
        <p:sp>
          <p:nvSpPr>
            <p:cNvPr id="5127" name="Rectangle 7">
              <a:extLst>
                <a:ext uri="{FF2B5EF4-FFF2-40B4-BE49-F238E27FC236}">
                  <a16:creationId xmlns:a16="http://schemas.microsoft.com/office/drawing/2014/main" id="{69DB4713-9AC9-110E-9C95-0CE7F752C5C1}"/>
                </a:ext>
              </a:extLst>
            </p:cNvPr>
            <p:cNvSpPr>
              <a:spLocks noChangeArrowheads="1"/>
            </p:cNvSpPr>
            <p:nvPr/>
          </p:nvSpPr>
          <p:spPr bwMode="auto">
            <a:xfrm>
              <a:off x="4667" y="4099"/>
              <a:ext cx="997" cy="1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altLang="en-US" sz="1200">
                  <a:latin typeface="Times" panose="02020603050405020304" pitchFamily="18" charset="0"/>
                </a:rPr>
                <a:t>© 2008 EDSTAR, Inc.</a:t>
              </a:r>
              <a:endParaRPr lang="en-US" altLang="en-US" sz="1200">
                <a:solidFill>
                  <a:schemeClr val="bg1"/>
                </a:solidFill>
                <a:latin typeface="Times" panose="02020603050405020304" pitchFamily="18" charset="0"/>
              </a:endParaRPr>
            </a:p>
          </p:txBody>
        </p:sp>
      </p:grpSp>
      <p:sp>
        <p:nvSpPr>
          <p:cNvPr id="5122" name="Rectangle 2">
            <a:extLst>
              <a:ext uri="{FF2B5EF4-FFF2-40B4-BE49-F238E27FC236}">
                <a16:creationId xmlns:a16="http://schemas.microsoft.com/office/drawing/2014/main" id="{E4BE1436-1633-F102-7B9C-37AEC1C0A9FB}"/>
              </a:ext>
            </a:extLst>
          </p:cNvPr>
          <p:cNvSpPr>
            <a:spLocks noGrp="1" noChangeArrowheads="1"/>
          </p:cNvSpPr>
          <p:nvPr>
            <p:ph type="title"/>
          </p:nvPr>
        </p:nvSpPr>
        <p:spPr>
          <a:xfrm>
            <a:off x="685800" y="685800"/>
            <a:ext cx="7772400" cy="1143000"/>
          </a:xfrm>
        </p:spPr>
        <p:txBody>
          <a:bodyPr>
            <a:normAutofit fontScale="90000"/>
          </a:bodyPr>
          <a:lstStyle/>
          <a:p>
            <a:r>
              <a:rPr lang="en-US" altLang="en-US"/>
              <a:t>Key components affecting our ability to educate</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152" name="Group 8">
            <a:extLst>
              <a:ext uri="{FF2B5EF4-FFF2-40B4-BE49-F238E27FC236}">
                <a16:creationId xmlns:a16="http://schemas.microsoft.com/office/drawing/2014/main" id="{A0B71D7D-931B-47BF-F9CD-643C0C7D1B71}"/>
              </a:ext>
            </a:extLst>
          </p:cNvPr>
          <p:cNvGrpSpPr>
            <a:grpSpLocks/>
          </p:cNvGrpSpPr>
          <p:nvPr/>
        </p:nvGrpSpPr>
        <p:grpSpPr bwMode="auto">
          <a:xfrm>
            <a:off x="0" y="0"/>
            <a:ext cx="9145588" cy="6859588"/>
            <a:chOff x="0" y="0"/>
            <a:chExt cx="5761" cy="4321"/>
          </a:xfrm>
        </p:grpSpPr>
        <p:pic>
          <p:nvPicPr>
            <p:cNvPr id="6150" name="Picture 6">
              <a:extLst>
                <a:ext uri="{FF2B5EF4-FFF2-40B4-BE49-F238E27FC236}">
                  <a16:creationId xmlns:a16="http://schemas.microsoft.com/office/drawing/2014/main" id="{45867FF2-CE71-A0A6-7546-F54A8EBFF90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5761" cy="4321"/>
            </a:xfrm>
            <a:prstGeom prst="rect">
              <a:avLst/>
            </a:prstGeom>
            <a:noFill/>
            <a:extLst>
              <a:ext uri="{909E8E84-426E-40DD-AFC4-6F175D3DCCD1}">
                <a14:hiddenFill xmlns:a14="http://schemas.microsoft.com/office/drawing/2010/main">
                  <a:solidFill>
                    <a:srgbClr val="FFFFFF"/>
                  </a:solidFill>
                </a14:hiddenFill>
              </a:ext>
            </a:extLst>
          </p:spPr>
        </p:pic>
        <p:sp>
          <p:nvSpPr>
            <p:cNvPr id="6151" name="Rectangle 7">
              <a:extLst>
                <a:ext uri="{FF2B5EF4-FFF2-40B4-BE49-F238E27FC236}">
                  <a16:creationId xmlns:a16="http://schemas.microsoft.com/office/drawing/2014/main" id="{50424C7D-ADF0-9252-0C76-5A5D6883ED24}"/>
                </a:ext>
              </a:extLst>
            </p:cNvPr>
            <p:cNvSpPr>
              <a:spLocks noChangeArrowheads="1"/>
            </p:cNvSpPr>
            <p:nvPr/>
          </p:nvSpPr>
          <p:spPr bwMode="auto">
            <a:xfrm>
              <a:off x="4667" y="4099"/>
              <a:ext cx="997" cy="1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altLang="en-US" sz="1200">
                  <a:latin typeface="Times" panose="02020603050405020304" pitchFamily="18" charset="0"/>
                </a:rPr>
                <a:t>© 2008 EDSTAR, Inc.</a:t>
              </a:r>
              <a:endParaRPr lang="en-US" altLang="en-US" sz="1200">
                <a:solidFill>
                  <a:schemeClr val="bg1"/>
                </a:solidFill>
                <a:latin typeface="Times" panose="02020603050405020304" pitchFamily="18" charset="0"/>
              </a:endParaRPr>
            </a:p>
          </p:txBody>
        </p:sp>
      </p:grpSp>
      <p:sp>
        <p:nvSpPr>
          <p:cNvPr id="6146" name="Rectangle 2">
            <a:extLst>
              <a:ext uri="{FF2B5EF4-FFF2-40B4-BE49-F238E27FC236}">
                <a16:creationId xmlns:a16="http://schemas.microsoft.com/office/drawing/2014/main" id="{D7918EFD-1AF1-9198-271F-26A05E51B435}"/>
              </a:ext>
            </a:extLst>
          </p:cNvPr>
          <p:cNvSpPr>
            <a:spLocks noGrp="1" noChangeArrowheads="1"/>
          </p:cNvSpPr>
          <p:nvPr>
            <p:ph type="title"/>
          </p:nvPr>
        </p:nvSpPr>
        <p:spPr>
          <a:xfrm>
            <a:off x="228600" y="381000"/>
            <a:ext cx="8686800" cy="1143000"/>
          </a:xfrm>
        </p:spPr>
        <p:txBody>
          <a:bodyPr/>
          <a:lstStyle/>
          <a:p>
            <a:r>
              <a:rPr lang="en-US" altLang="en-US"/>
              <a:t>They are interdependent</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198" name="Group 6">
            <a:extLst>
              <a:ext uri="{FF2B5EF4-FFF2-40B4-BE49-F238E27FC236}">
                <a16:creationId xmlns:a16="http://schemas.microsoft.com/office/drawing/2014/main" id="{F3C998CB-E8EC-434B-7CB5-96097C10713C}"/>
              </a:ext>
            </a:extLst>
          </p:cNvPr>
          <p:cNvGrpSpPr>
            <a:grpSpLocks/>
          </p:cNvGrpSpPr>
          <p:nvPr/>
        </p:nvGrpSpPr>
        <p:grpSpPr bwMode="auto">
          <a:xfrm>
            <a:off x="0" y="0"/>
            <a:ext cx="9145588" cy="6859588"/>
            <a:chOff x="0" y="0"/>
            <a:chExt cx="5761" cy="4321"/>
          </a:xfrm>
        </p:grpSpPr>
        <p:pic>
          <p:nvPicPr>
            <p:cNvPr id="8196" name="Picture 4">
              <a:extLst>
                <a:ext uri="{FF2B5EF4-FFF2-40B4-BE49-F238E27FC236}">
                  <a16:creationId xmlns:a16="http://schemas.microsoft.com/office/drawing/2014/main" id="{6B6E5B17-329A-C6CD-F8A0-0564EE0FB4E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5761" cy="4321"/>
            </a:xfrm>
            <a:prstGeom prst="rect">
              <a:avLst/>
            </a:prstGeom>
            <a:noFill/>
            <a:extLst>
              <a:ext uri="{909E8E84-426E-40DD-AFC4-6F175D3DCCD1}">
                <a14:hiddenFill xmlns:a14="http://schemas.microsoft.com/office/drawing/2010/main">
                  <a:solidFill>
                    <a:srgbClr val="FFFFFF"/>
                  </a:solidFill>
                </a14:hiddenFill>
              </a:ext>
            </a:extLst>
          </p:spPr>
        </p:pic>
        <p:sp>
          <p:nvSpPr>
            <p:cNvPr id="8197" name="Rectangle 5">
              <a:extLst>
                <a:ext uri="{FF2B5EF4-FFF2-40B4-BE49-F238E27FC236}">
                  <a16:creationId xmlns:a16="http://schemas.microsoft.com/office/drawing/2014/main" id="{D06A6FC2-EC50-121A-1DDC-C06621555851}"/>
                </a:ext>
              </a:extLst>
            </p:cNvPr>
            <p:cNvSpPr>
              <a:spLocks noChangeArrowheads="1"/>
            </p:cNvSpPr>
            <p:nvPr/>
          </p:nvSpPr>
          <p:spPr bwMode="auto">
            <a:xfrm>
              <a:off x="4667" y="4099"/>
              <a:ext cx="997" cy="1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altLang="en-US" sz="1200">
                  <a:latin typeface="Times" panose="02020603050405020304" pitchFamily="18" charset="0"/>
                </a:rPr>
                <a:t>© 2008 EDSTAR, Inc.</a:t>
              </a:r>
              <a:endParaRPr lang="en-US" altLang="en-US" sz="1200">
                <a:solidFill>
                  <a:schemeClr val="bg1"/>
                </a:solidFill>
                <a:latin typeface="Times" panose="02020603050405020304" pitchFamily="18" charset="0"/>
              </a:endParaRPr>
            </a:p>
          </p:txBody>
        </p:sp>
      </p:grpSp>
      <p:sp>
        <p:nvSpPr>
          <p:cNvPr id="8194" name="Rectangle 2">
            <a:extLst>
              <a:ext uri="{FF2B5EF4-FFF2-40B4-BE49-F238E27FC236}">
                <a16:creationId xmlns:a16="http://schemas.microsoft.com/office/drawing/2014/main" id="{9F56CA30-B721-4998-B3F5-500EA643513D}"/>
              </a:ext>
            </a:extLst>
          </p:cNvPr>
          <p:cNvSpPr>
            <a:spLocks noGrp="1" noChangeArrowheads="1"/>
          </p:cNvSpPr>
          <p:nvPr>
            <p:ph type="title"/>
          </p:nvPr>
        </p:nvSpPr>
        <p:spPr>
          <a:xfrm>
            <a:off x="152400" y="228600"/>
            <a:ext cx="8839200" cy="1143000"/>
          </a:xfrm>
        </p:spPr>
        <p:txBody>
          <a:bodyPr/>
          <a:lstStyle/>
          <a:p>
            <a:r>
              <a:rPr lang="en-US" altLang="en-US"/>
              <a:t>This is a stable base for learning</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4" name="Picture 4">
            <a:extLst>
              <a:ext uri="{FF2B5EF4-FFF2-40B4-BE49-F238E27FC236}">
                <a16:creationId xmlns:a16="http://schemas.microsoft.com/office/drawing/2014/main" id="{1C65507A-A37B-CC9C-BECF-8335504DD8C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5588" cy="6859588"/>
          </a:xfrm>
          <a:prstGeom prst="rect">
            <a:avLst/>
          </a:prstGeom>
          <a:noFill/>
          <a:extLst>
            <a:ext uri="{909E8E84-426E-40DD-AFC4-6F175D3DCCD1}">
              <a14:hiddenFill xmlns:a14="http://schemas.microsoft.com/office/drawing/2010/main">
                <a:solidFill>
                  <a:srgbClr val="FFFFFF"/>
                </a:solidFill>
              </a14:hiddenFill>
            </a:ext>
          </a:extLst>
        </p:spPr>
      </p:pic>
      <p:sp>
        <p:nvSpPr>
          <p:cNvPr id="10242" name="Rectangle 2">
            <a:extLst>
              <a:ext uri="{FF2B5EF4-FFF2-40B4-BE49-F238E27FC236}">
                <a16:creationId xmlns:a16="http://schemas.microsoft.com/office/drawing/2014/main" id="{2CFD5A01-4E9C-DA80-C778-240C4C79015F}"/>
              </a:ext>
            </a:extLst>
          </p:cNvPr>
          <p:cNvSpPr>
            <a:spLocks noGrp="1" noChangeArrowheads="1"/>
          </p:cNvSpPr>
          <p:nvPr>
            <p:ph type="title"/>
          </p:nvPr>
        </p:nvSpPr>
        <p:spPr>
          <a:xfrm>
            <a:off x="152400" y="304800"/>
            <a:ext cx="8915400" cy="1066800"/>
          </a:xfrm>
        </p:spPr>
        <p:txBody>
          <a:bodyPr/>
          <a:lstStyle/>
          <a:p>
            <a:r>
              <a:rPr lang="en-US" altLang="en-US"/>
              <a:t>Student Achievement is supported</a:t>
            </a:r>
          </a:p>
        </p:txBody>
      </p:sp>
      <p:sp>
        <p:nvSpPr>
          <p:cNvPr id="10245" name="Rectangle 5">
            <a:extLst>
              <a:ext uri="{FF2B5EF4-FFF2-40B4-BE49-F238E27FC236}">
                <a16:creationId xmlns:a16="http://schemas.microsoft.com/office/drawing/2014/main" id="{1AA28DE1-1369-4E7D-4308-A8728E28BE7B}"/>
              </a:ext>
            </a:extLst>
          </p:cNvPr>
          <p:cNvSpPr>
            <a:spLocks noChangeArrowheads="1"/>
          </p:cNvSpPr>
          <p:nvPr/>
        </p:nvSpPr>
        <p:spPr bwMode="auto">
          <a:xfrm>
            <a:off x="7408863" y="6507163"/>
            <a:ext cx="1582737" cy="2746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altLang="en-US" sz="1200">
                <a:latin typeface="Times" panose="02020603050405020304" pitchFamily="18" charset="0"/>
              </a:rPr>
              <a:t>© 2008 EDSTAR, Inc.</a:t>
            </a:r>
            <a:endParaRPr lang="en-US" altLang="en-US" sz="1200">
              <a:solidFill>
                <a:schemeClr val="bg1"/>
              </a:solidFill>
              <a:latin typeface="Times" panose="02020603050405020304" pitchFamily="18"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8" name="Picture 4" descr="Prism(data)">
            <a:extLst>
              <a:ext uri="{FF2B5EF4-FFF2-40B4-BE49-F238E27FC236}">
                <a16:creationId xmlns:a16="http://schemas.microsoft.com/office/drawing/2014/main" id="{5DBDD69F-3038-C989-E63A-3196D970946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5588"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539" name="Rectangle 2">
            <a:extLst>
              <a:ext uri="{FF2B5EF4-FFF2-40B4-BE49-F238E27FC236}">
                <a16:creationId xmlns:a16="http://schemas.microsoft.com/office/drawing/2014/main" id="{3411B91B-57BC-B8CF-CE0D-7C1A66FEC61A}"/>
              </a:ext>
            </a:extLst>
          </p:cNvPr>
          <p:cNvSpPr>
            <a:spLocks noGrp="1" noChangeArrowheads="1"/>
          </p:cNvSpPr>
          <p:nvPr>
            <p:ph type="title"/>
          </p:nvPr>
        </p:nvSpPr>
        <p:spPr>
          <a:xfrm>
            <a:off x="685800" y="457200"/>
            <a:ext cx="7772400" cy="1143000"/>
          </a:xfrm>
        </p:spPr>
        <p:txBody>
          <a:bodyPr/>
          <a:lstStyle/>
          <a:p>
            <a:r>
              <a:rPr lang="en-US" altLang="en-US"/>
              <a:t>Kinds of Data</a:t>
            </a:r>
          </a:p>
        </p:txBody>
      </p:sp>
      <p:sp>
        <p:nvSpPr>
          <p:cNvPr id="65540" name="Rectangle 3">
            <a:extLst>
              <a:ext uri="{FF2B5EF4-FFF2-40B4-BE49-F238E27FC236}">
                <a16:creationId xmlns:a16="http://schemas.microsoft.com/office/drawing/2014/main" id="{7C01F46F-BF1D-01B1-3286-7162BDE7E09B}"/>
              </a:ext>
            </a:extLst>
          </p:cNvPr>
          <p:cNvSpPr>
            <a:spLocks noChangeArrowheads="1"/>
          </p:cNvSpPr>
          <p:nvPr/>
        </p:nvSpPr>
        <p:spPr bwMode="auto">
          <a:xfrm>
            <a:off x="7408863" y="6491288"/>
            <a:ext cx="15843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200">
                <a:latin typeface="Times" panose="02020603050405020304" pitchFamily="18" charset="0"/>
              </a:rPr>
              <a:t>© 2013 EDSTAR, Inc.</a:t>
            </a:r>
            <a:endParaRPr lang="en-US" altLang="en-US" sz="1200">
              <a:solidFill>
                <a:schemeClr val="bg1"/>
              </a:solidFill>
              <a:latin typeface="Times" panose="02020603050405020304" pitchFamily="18"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Footer Placeholder 3">
            <a:extLst>
              <a:ext uri="{FF2B5EF4-FFF2-40B4-BE49-F238E27FC236}">
                <a16:creationId xmlns:a16="http://schemas.microsoft.com/office/drawing/2014/main" id="{BDDC1EDA-982A-F733-B36C-FD7089ED8C01}"/>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panose="02020603050405020304" pitchFamily="18" charset="0"/>
                <a:ea typeface="ＭＳ Ｐゴシック" panose="020B0600070205080204" pitchFamily="34" charset="-128"/>
              </a:defRPr>
            </a:lvl1pPr>
            <a:lvl2pPr marL="742950" indent="-285750">
              <a:defRPr sz="1200">
                <a:solidFill>
                  <a:schemeClr val="tx1"/>
                </a:solidFill>
                <a:latin typeface="Times" panose="02020603050405020304" pitchFamily="18" charset="0"/>
                <a:ea typeface="ＭＳ Ｐゴシック" panose="020B0600070205080204" pitchFamily="34" charset="-128"/>
              </a:defRPr>
            </a:lvl2pPr>
            <a:lvl3pPr marL="1143000" indent="-228600">
              <a:defRPr sz="1200">
                <a:solidFill>
                  <a:schemeClr val="tx1"/>
                </a:solidFill>
                <a:latin typeface="Times" panose="02020603050405020304" pitchFamily="18" charset="0"/>
                <a:ea typeface="ＭＳ Ｐゴシック" panose="020B0600070205080204" pitchFamily="34" charset="-128"/>
              </a:defRPr>
            </a:lvl3pPr>
            <a:lvl4pPr marL="1600200" indent="-228600">
              <a:defRPr sz="1200">
                <a:solidFill>
                  <a:schemeClr val="tx1"/>
                </a:solidFill>
                <a:latin typeface="Times" panose="02020603050405020304" pitchFamily="18" charset="0"/>
                <a:ea typeface="ＭＳ Ｐゴシック" panose="020B0600070205080204" pitchFamily="34" charset="-128"/>
              </a:defRPr>
            </a:lvl4pPr>
            <a:lvl5pPr marL="2057400" indent="-228600">
              <a:defRPr sz="1200">
                <a:solidFill>
                  <a:schemeClr val="tx1"/>
                </a:solidFill>
                <a:latin typeface="Times" panose="02020603050405020304" pitchFamily="18" charset="0"/>
                <a:ea typeface="ＭＳ Ｐゴシック" panose="020B0600070205080204" pitchFamily="34" charset="-128"/>
              </a:defRPr>
            </a:lvl5pPr>
            <a:lvl6pPr marL="2514600" indent="-228600" algn="ctr" eaLnBrk="0" fontAlgn="base" hangingPunct="0">
              <a:spcBef>
                <a:spcPct val="0"/>
              </a:spcBef>
              <a:spcAft>
                <a:spcPct val="0"/>
              </a:spcAft>
              <a:defRPr sz="1200">
                <a:solidFill>
                  <a:schemeClr val="tx1"/>
                </a:solidFill>
                <a:latin typeface="Times" panose="02020603050405020304" pitchFamily="18" charset="0"/>
                <a:ea typeface="ＭＳ Ｐゴシック" panose="020B0600070205080204" pitchFamily="34" charset="-128"/>
              </a:defRPr>
            </a:lvl6pPr>
            <a:lvl7pPr marL="2971800" indent="-228600" algn="ctr" eaLnBrk="0" fontAlgn="base" hangingPunct="0">
              <a:spcBef>
                <a:spcPct val="0"/>
              </a:spcBef>
              <a:spcAft>
                <a:spcPct val="0"/>
              </a:spcAft>
              <a:defRPr sz="1200">
                <a:solidFill>
                  <a:schemeClr val="tx1"/>
                </a:solidFill>
                <a:latin typeface="Times" panose="02020603050405020304" pitchFamily="18" charset="0"/>
                <a:ea typeface="ＭＳ Ｐゴシック" panose="020B0600070205080204" pitchFamily="34" charset="-128"/>
              </a:defRPr>
            </a:lvl7pPr>
            <a:lvl8pPr marL="3429000" indent="-228600" algn="ctr" eaLnBrk="0" fontAlgn="base" hangingPunct="0">
              <a:spcBef>
                <a:spcPct val="0"/>
              </a:spcBef>
              <a:spcAft>
                <a:spcPct val="0"/>
              </a:spcAft>
              <a:defRPr sz="1200">
                <a:solidFill>
                  <a:schemeClr val="tx1"/>
                </a:solidFill>
                <a:latin typeface="Times" panose="02020603050405020304" pitchFamily="18" charset="0"/>
                <a:ea typeface="ＭＳ Ｐゴシック" panose="020B0600070205080204" pitchFamily="34" charset="-128"/>
              </a:defRPr>
            </a:lvl8pPr>
            <a:lvl9pPr marL="3886200" indent="-228600" algn="ctr" eaLnBrk="0" fontAlgn="base" hangingPunct="0">
              <a:spcBef>
                <a:spcPct val="0"/>
              </a:spcBef>
              <a:spcAft>
                <a:spcPct val="0"/>
              </a:spcAft>
              <a:defRPr sz="1200">
                <a:solidFill>
                  <a:schemeClr val="tx1"/>
                </a:solidFill>
                <a:latin typeface="Times" panose="02020603050405020304" pitchFamily="18" charset="0"/>
                <a:ea typeface="ＭＳ Ｐゴシック" panose="020B0600070205080204" pitchFamily="34" charset="-128"/>
              </a:defRPr>
            </a:lvl9pPr>
          </a:lstStyle>
          <a:p>
            <a:r>
              <a:rPr lang="en-US" altLang="en-US" sz="900">
                <a:latin typeface="Times New Roman" panose="02020603050405020304" pitchFamily="18" charset="0"/>
              </a:rPr>
              <a:t> 2008 EDSTAR, Raleigh-Durham, N.C.</a:t>
            </a:r>
          </a:p>
          <a:p>
            <a:r>
              <a:rPr lang="en-US" altLang="en-US" sz="900">
                <a:latin typeface="Times New Roman" panose="02020603050405020304" pitchFamily="18" charset="0"/>
              </a:rPr>
              <a:t>All rights reserved.</a:t>
            </a:r>
          </a:p>
        </p:txBody>
      </p:sp>
      <p:pic>
        <p:nvPicPr>
          <p:cNvPr id="179203" name="Picture 2" descr="Teens2">
            <a:extLst>
              <a:ext uri="{FF2B5EF4-FFF2-40B4-BE49-F238E27FC236}">
                <a16:creationId xmlns:a16="http://schemas.microsoft.com/office/drawing/2014/main" id="{1E089500-8F66-BB58-E84E-BD48DE568D0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5588"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61187" name="Rectangle 3">
            <a:extLst>
              <a:ext uri="{FF2B5EF4-FFF2-40B4-BE49-F238E27FC236}">
                <a16:creationId xmlns:a16="http://schemas.microsoft.com/office/drawing/2014/main" id="{F902B810-E683-9DD8-0CDD-27DD8E34E304}"/>
              </a:ext>
            </a:extLst>
          </p:cNvPr>
          <p:cNvSpPr>
            <a:spLocks noGrp="1" noChangeArrowheads="1"/>
          </p:cNvSpPr>
          <p:nvPr>
            <p:ph type="title"/>
          </p:nvPr>
        </p:nvSpPr>
        <p:spPr>
          <a:xfrm>
            <a:off x="152400" y="533400"/>
            <a:ext cx="8839200" cy="914400"/>
          </a:xfrm>
        </p:spPr>
        <p:txBody>
          <a:bodyPr>
            <a:normAutofit fontScale="90000"/>
          </a:bodyPr>
          <a:lstStyle/>
          <a:p>
            <a:pPr eaLnBrk="1" hangingPunct="1">
              <a:defRPr/>
            </a:pPr>
            <a:br>
              <a:rPr lang="en-US" sz="2800" b="1">
                <a:solidFill>
                  <a:srgbClr val="FF9900"/>
                </a:solidFill>
                <a:effectLst>
                  <a:outerShdw blurRad="38100" dist="38100" dir="2700000" algn="tl">
                    <a:srgbClr val="000000"/>
                  </a:outerShdw>
                </a:effectLst>
              </a:rPr>
            </a:br>
            <a:r>
              <a:rPr lang="en-US" sz="7200" b="1">
                <a:solidFill>
                  <a:srgbClr val="0000FF"/>
                </a:solidFill>
                <a:effectLst>
                  <a:outerShdw blurRad="38100" dist="38100" dir="2700000" algn="tl">
                    <a:srgbClr val="000000"/>
                  </a:outerShdw>
                </a:effectLst>
              </a:rPr>
              <a:t>It Ain’t the Kidz!</a:t>
            </a:r>
            <a:endParaRPr lang="en-US" sz="7200" b="1">
              <a:solidFill>
                <a:srgbClr val="FF0000"/>
              </a:solidFill>
              <a:effectLst>
                <a:outerShdw blurRad="38100" dist="38100" dir="2700000" algn="tl">
                  <a:srgbClr val="000000"/>
                </a:outerShdw>
              </a:effectLst>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Footer Placeholder 3">
            <a:extLst>
              <a:ext uri="{FF2B5EF4-FFF2-40B4-BE49-F238E27FC236}">
                <a16:creationId xmlns:a16="http://schemas.microsoft.com/office/drawing/2014/main" id="{18F039DF-4B50-58B0-D9D4-91F27228D77D}"/>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panose="02020603050405020304" pitchFamily="18" charset="0"/>
                <a:ea typeface="ＭＳ Ｐゴシック" panose="020B0600070205080204" pitchFamily="34" charset="-128"/>
              </a:defRPr>
            </a:lvl1pPr>
            <a:lvl2pPr marL="742950" indent="-285750">
              <a:defRPr sz="1200">
                <a:solidFill>
                  <a:schemeClr val="tx1"/>
                </a:solidFill>
                <a:latin typeface="Times" panose="02020603050405020304" pitchFamily="18" charset="0"/>
                <a:ea typeface="ＭＳ Ｐゴシック" panose="020B0600070205080204" pitchFamily="34" charset="-128"/>
              </a:defRPr>
            </a:lvl2pPr>
            <a:lvl3pPr marL="1143000" indent="-228600">
              <a:defRPr sz="1200">
                <a:solidFill>
                  <a:schemeClr val="tx1"/>
                </a:solidFill>
                <a:latin typeface="Times" panose="02020603050405020304" pitchFamily="18" charset="0"/>
                <a:ea typeface="ＭＳ Ｐゴシック" panose="020B0600070205080204" pitchFamily="34" charset="-128"/>
              </a:defRPr>
            </a:lvl3pPr>
            <a:lvl4pPr marL="1600200" indent="-228600">
              <a:defRPr sz="1200">
                <a:solidFill>
                  <a:schemeClr val="tx1"/>
                </a:solidFill>
                <a:latin typeface="Times" panose="02020603050405020304" pitchFamily="18" charset="0"/>
                <a:ea typeface="ＭＳ Ｐゴシック" panose="020B0600070205080204" pitchFamily="34" charset="-128"/>
              </a:defRPr>
            </a:lvl4pPr>
            <a:lvl5pPr marL="2057400" indent="-228600">
              <a:defRPr sz="1200">
                <a:solidFill>
                  <a:schemeClr val="tx1"/>
                </a:solidFill>
                <a:latin typeface="Times" panose="02020603050405020304" pitchFamily="18" charset="0"/>
                <a:ea typeface="ＭＳ Ｐゴシック" panose="020B0600070205080204" pitchFamily="34" charset="-128"/>
              </a:defRPr>
            </a:lvl5pPr>
            <a:lvl6pPr marL="2514600" indent="-228600" algn="ctr" eaLnBrk="0" fontAlgn="base" hangingPunct="0">
              <a:spcBef>
                <a:spcPct val="0"/>
              </a:spcBef>
              <a:spcAft>
                <a:spcPct val="0"/>
              </a:spcAft>
              <a:defRPr sz="1200">
                <a:solidFill>
                  <a:schemeClr val="tx1"/>
                </a:solidFill>
                <a:latin typeface="Times" panose="02020603050405020304" pitchFamily="18" charset="0"/>
                <a:ea typeface="ＭＳ Ｐゴシック" panose="020B0600070205080204" pitchFamily="34" charset="-128"/>
              </a:defRPr>
            </a:lvl6pPr>
            <a:lvl7pPr marL="2971800" indent="-228600" algn="ctr" eaLnBrk="0" fontAlgn="base" hangingPunct="0">
              <a:spcBef>
                <a:spcPct val="0"/>
              </a:spcBef>
              <a:spcAft>
                <a:spcPct val="0"/>
              </a:spcAft>
              <a:defRPr sz="1200">
                <a:solidFill>
                  <a:schemeClr val="tx1"/>
                </a:solidFill>
                <a:latin typeface="Times" panose="02020603050405020304" pitchFamily="18" charset="0"/>
                <a:ea typeface="ＭＳ Ｐゴシック" panose="020B0600070205080204" pitchFamily="34" charset="-128"/>
              </a:defRPr>
            </a:lvl7pPr>
            <a:lvl8pPr marL="3429000" indent="-228600" algn="ctr" eaLnBrk="0" fontAlgn="base" hangingPunct="0">
              <a:spcBef>
                <a:spcPct val="0"/>
              </a:spcBef>
              <a:spcAft>
                <a:spcPct val="0"/>
              </a:spcAft>
              <a:defRPr sz="1200">
                <a:solidFill>
                  <a:schemeClr val="tx1"/>
                </a:solidFill>
                <a:latin typeface="Times" panose="02020603050405020304" pitchFamily="18" charset="0"/>
                <a:ea typeface="ＭＳ Ｐゴシック" panose="020B0600070205080204" pitchFamily="34" charset="-128"/>
              </a:defRPr>
            </a:lvl8pPr>
            <a:lvl9pPr marL="3886200" indent="-228600" algn="ctr" eaLnBrk="0" fontAlgn="base" hangingPunct="0">
              <a:spcBef>
                <a:spcPct val="0"/>
              </a:spcBef>
              <a:spcAft>
                <a:spcPct val="0"/>
              </a:spcAft>
              <a:defRPr sz="1200">
                <a:solidFill>
                  <a:schemeClr val="tx1"/>
                </a:solidFill>
                <a:latin typeface="Times" panose="02020603050405020304" pitchFamily="18" charset="0"/>
                <a:ea typeface="ＭＳ Ｐゴシック" panose="020B0600070205080204" pitchFamily="34" charset="-128"/>
              </a:defRPr>
            </a:lvl9pPr>
          </a:lstStyle>
          <a:p>
            <a:r>
              <a:rPr lang="en-US" altLang="en-US" sz="900">
                <a:latin typeface="Times New Roman" panose="02020603050405020304" pitchFamily="18" charset="0"/>
              </a:rPr>
              <a:t> 2008 EDSTAR, Raleigh-Durham, N.C.</a:t>
            </a:r>
          </a:p>
          <a:p>
            <a:r>
              <a:rPr lang="en-US" altLang="en-US" sz="900">
                <a:latin typeface="Times New Roman" panose="02020603050405020304" pitchFamily="18" charset="0"/>
              </a:rPr>
              <a:t>All rights reserved.</a:t>
            </a:r>
          </a:p>
        </p:txBody>
      </p:sp>
      <p:pic>
        <p:nvPicPr>
          <p:cNvPr id="180227" name="Picture 2" descr="Teens2">
            <a:extLst>
              <a:ext uri="{FF2B5EF4-FFF2-40B4-BE49-F238E27FC236}">
                <a16:creationId xmlns:a16="http://schemas.microsoft.com/office/drawing/2014/main" id="{54A354E1-9B4D-E86E-516D-88D7B2AA5C2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588"/>
            <a:ext cx="9145588"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3059" name="Rectangle 3">
            <a:extLst>
              <a:ext uri="{FF2B5EF4-FFF2-40B4-BE49-F238E27FC236}">
                <a16:creationId xmlns:a16="http://schemas.microsoft.com/office/drawing/2014/main" id="{6F1F41D4-2088-F939-9105-784913DA4AEF}"/>
              </a:ext>
            </a:extLst>
          </p:cNvPr>
          <p:cNvSpPr>
            <a:spLocks noGrp="1" noChangeArrowheads="1"/>
          </p:cNvSpPr>
          <p:nvPr>
            <p:ph type="title"/>
          </p:nvPr>
        </p:nvSpPr>
        <p:spPr>
          <a:xfrm>
            <a:off x="152400" y="533400"/>
            <a:ext cx="8839200" cy="914400"/>
          </a:xfrm>
        </p:spPr>
        <p:txBody>
          <a:bodyPr>
            <a:normAutofit fontScale="90000"/>
          </a:bodyPr>
          <a:lstStyle/>
          <a:p>
            <a:pPr eaLnBrk="1" hangingPunct="1">
              <a:defRPr/>
            </a:pPr>
            <a:r>
              <a:rPr lang="en-US" sz="9600" b="1" dirty="0">
                <a:solidFill>
                  <a:srgbClr val="FF0000"/>
                </a:solidFill>
                <a:effectLst>
                  <a:outerShdw blurRad="38100" dist="38100" dir="2700000" algn="tl">
                    <a:srgbClr val="000000"/>
                  </a:outerShdw>
                </a:effectLst>
              </a:rPr>
              <a:t>It’s Us!</a:t>
            </a:r>
          </a:p>
        </p:txBody>
      </p:sp>
      <p:pic>
        <p:nvPicPr>
          <p:cNvPr id="180229" name="Picture 2" descr="KS3353-945x633_dt">
            <a:extLst>
              <a:ext uri="{FF2B5EF4-FFF2-40B4-BE49-F238E27FC236}">
                <a16:creationId xmlns:a16="http://schemas.microsoft.com/office/drawing/2014/main" id="{3C69CA65-A8A2-7EFE-499D-8FB82B6716F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676400"/>
            <a:ext cx="3622675"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0230" name="Picture 2" descr="PR94981-945x629_DT">
            <a:extLst>
              <a:ext uri="{FF2B5EF4-FFF2-40B4-BE49-F238E27FC236}">
                <a16:creationId xmlns:a16="http://schemas.microsoft.com/office/drawing/2014/main" id="{C51D91FE-D0E1-710E-440E-F376D522068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28800" y="1676400"/>
            <a:ext cx="45720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0231" name="Picture 2" descr="KS3386-607x945_dt">
            <a:extLst>
              <a:ext uri="{FF2B5EF4-FFF2-40B4-BE49-F238E27FC236}">
                <a16:creationId xmlns:a16="http://schemas.microsoft.com/office/drawing/2014/main" id="{A799351E-28F6-11A1-67AE-75B5AADE66A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57600" y="1676400"/>
            <a:ext cx="4376738"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80232" name="Group 2">
            <a:extLst>
              <a:ext uri="{FF2B5EF4-FFF2-40B4-BE49-F238E27FC236}">
                <a16:creationId xmlns:a16="http://schemas.microsoft.com/office/drawing/2014/main" id="{E5185F60-0760-27EE-5971-A6BEF232E0ED}"/>
              </a:ext>
            </a:extLst>
          </p:cNvPr>
          <p:cNvGrpSpPr>
            <a:grpSpLocks/>
          </p:cNvGrpSpPr>
          <p:nvPr/>
        </p:nvGrpSpPr>
        <p:grpSpPr bwMode="auto">
          <a:xfrm>
            <a:off x="6019800" y="1676400"/>
            <a:ext cx="8478838" cy="7832725"/>
            <a:chOff x="719" y="-672"/>
            <a:chExt cx="4855" cy="4934"/>
          </a:xfrm>
        </p:grpSpPr>
        <p:pic>
          <p:nvPicPr>
            <p:cNvPr id="180236" name="Picture 3" descr="Teacher-15447-77DG_7">
              <a:extLst>
                <a:ext uri="{FF2B5EF4-FFF2-40B4-BE49-F238E27FC236}">
                  <a16:creationId xmlns:a16="http://schemas.microsoft.com/office/drawing/2014/main" id="{C3593578-07D7-2925-FB95-A866F7A68EB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19" y="-672"/>
              <a:ext cx="2752" cy="2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0237" name="Rectangle 4">
              <a:extLst>
                <a:ext uri="{FF2B5EF4-FFF2-40B4-BE49-F238E27FC236}">
                  <a16:creationId xmlns:a16="http://schemas.microsoft.com/office/drawing/2014/main" id="{ACC7F685-548B-D9DE-D11D-C4904AE52C49}"/>
                </a:ext>
              </a:extLst>
            </p:cNvPr>
            <p:cNvSpPr>
              <a:spLocks noChangeArrowheads="1"/>
            </p:cNvSpPr>
            <p:nvPr/>
          </p:nvSpPr>
          <p:spPr bwMode="auto">
            <a:xfrm>
              <a:off x="4667" y="4089"/>
              <a:ext cx="907"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200">
                  <a:solidFill>
                    <a:schemeClr val="tx1"/>
                  </a:solidFill>
                  <a:latin typeface="Times" panose="02020603050405020304" pitchFamily="18" charset="0"/>
                  <a:ea typeface="ＭＳ Ｐゴシック" panose="020B0600070205080204" pitchFamily="34" charset="-128"/>
                </a:defRPr>
              </a:lvl1pPr>
              <a:lvl2pPr marL="742950" indent="-285750">
                <a:defRPr sz="1200">
                  <a:solidFill>
                    <a:schemeClr val="tx1"/>
                  </a:solidFill>
                  <a:latin typeface="Times" panose="02020603050405020304" pitchFamily="18" charset="0"/>
                  <a:ea typeface="ＭＳ Ｐゴシック" panose="020B0600070205080204" pitchFamily="34" charset="-128"/>
                </a:defRPr>
              </a:lvl2pPr>
              <a:lvl3pPr marL="1143000" indent="-228600">
                <a:defRPr sz="1200">
                  <a:solidFill>
                    <a:schemeClr val="tx1"/>
                  </a:solidFill>
                  <a:latin typeface="Times" panose="02020603050405020304" pitchFamily="18" charset="0"/>
                  <a:ea typeface="ＭＳ Ｐゴシック" panose="020B0600070205080204" pitchFamily="34" charset="-128"/>
                </a:defRPr>
              </a:lvl3pPr>
              <a:lvl4pPr marL="1600200" indent="-228600">
                <a:defRPr sz="1200">
                  <a:solidFill>
                    <a:schemeClr val="tx1"/>
                  </a:solidFill>
                  <a:latin typeface="Times" panose="02020603050405020304" pitchFamily="18" charset="0"/>
                  <a:ea typeface="ＭＳ Ｐゴシック" panose="020B0600070205080204" pitchFamily="34" charset="-128"/>
                </a:defRPr>
              </a:lvl4pPr>
              <a:lvl5pPr marL="2057400" indent="-228600">
                <a:defRPr sz="1200">
                  <a:solidFill>
                    <a:schemeClr val="tx1"/>
                  </a:solidFill>
                  <a:latin typeface="Times" panose="02020603050405020304" pitchFamily="18" charset="0"/>
                  <a:ea typeface="ＭＳ Ｐゴシック" panose="020B0600070205080204" pitchFamily="34" charset="-128"/>
                </a:defRPr>
              </a:lvl5pPr>
              <a:lvl6pPr marL="2514600" indent="-228600" algn="ctr" eaLnBrk="0" fontAlgn="base" hangingPunct="0">
                <a:spcBef>
                  <a:spcPct val="0"/>
                </a:spcBef>
                <a:spcAft>
                  <a:spcPct val="0"/>
                </a:spcAft>
                <a:defRPr sz="1200">
                  <a:solidFill>
                    <a:schemeClr val="tx1"/>
                  </a:solidFill>
                  <a:latin typeface="Times" panose="02020603050405020304" pitchFamily="18" charset="0"/>
                  <a:ea typeface="ＭＳ Ｐゴシック" panose="020B0600070205080204" pitchFamily="34" charset="-128"/>
                </a:defRPr>
              </a:lvl6pPr>
              <a:lvl7pPr marL="2971800" indent="-228600" algn="ctr" eaLnBrk="0" fontAlgn="base" hangingPunct="0">
                <a:spcBef>
                  <a:spcPct val="0"/>
                </a:spcBef>
                <a:spcAft>
                  <a:spcPct val="0"/>
                </a:spcAft>
                <a:defRPr sz="1200">
                  <a:solidFill>
                    <a:schemeClr val="tx1"/>
                  </a:solidFill>
                  <a:latin typeface="Times" panose="02020603050405020304" pitchFamily="18" charset="0"/>
                  <a:ea typeface="ＭＳ Ｐゴシック" panose="020B0600070205080204" pitchFamily="34" charset="-128"/>
                </a:defRPr>
              </a:lvl7pPr>
              <a:lvl8pPr marL="3429000" indent="-228600" algn="ctr" eaLnBrk="0" fontAlgn="base" hangingPunct="0">
                <a:spcBef>
                  <a:spcPct val="0"/>
                </a:spcBef>
                <a:spcAft>
                  <a:spcPct val="0"/>
                </a:spcAft>
                <a:defRPr sz="1200">
                  <a:solidFill>
                    <a:schemeClr val="tx1"/>
                  </a:solidFill>
                  <a:latin typeface="Times" panose="02020603050405020304" pitchFamily="18" charset="0"/>
                  <a:ea typeface="ＭＳ Ｐゴシック" panose="020B0600070205080204" pitchFamily="34" charset="-128"/>
                </a:defRPr>
              </a:lvl8pPr>
              <a:lvl9pPr marL="3886200" indent="-228600" algn="ctr" eaLnBrk="0" fontAlgn="base" hangingPunct="0">
                <a:spcBef>
                  <a:spcPct val="0"/>
                </a:spcBef>
                <a:spcAft>
                  <a:spcPct val="0"/>
                </a:spcAft>
                <a:defRPr sz="1200">
                  <a:solidFill>
                    <a:schemeClr val="tx1"/>
                  </a:solidFill>
                  <a:latin typeface="Times" panose="02020603050405020304" pitchFamily="18" charset="0"/>
                  <a:ea typeface="ＭＳ Ｐゴシック" panose="020B0600070205080204" pitchFamily="34" charset="-128"/>
                </a:defRPr>
              </a:lvl9pPr>
            </a:lstStyle>
            <a:p>
              <a:r>
                <a:rPr lang="en-US" altLang="en-US">
                  <a:latin typeface="Arial" panose="020B0604020202020204" pitchFamily="34" charset="0"/>
                </a:rPr>
                <a:t>©</a:t>
              </a:r>
              <a:r>
                <a:rPr lang="en-US" altLang="en-US"/>
                <a:t> 2009 EDSTAR, Inc.</a:t>
              </a:r>
              <a:endParaRPr lang="en-US" altLang="en-US">
                <a:solidFill>
                  <a:schemeClr val="bg1"/>
                </a:solidFill>
              </a:endParaRPr>
            </a:p>
          </p:txBody>
        </p:sp>
      </p:grpSp>
      <p:pic>
        <p:nvPicPr>
          <p:cNvPr id="180233" name="Picture 2" descr="KS106279-629x945_dt">
            <a:extLst>
              <a:ext uri="{FF2B5EF4-FFF2-40B4-BE49-F238E27FC236}">
                <a16:creationId xmlns:a16="http://schemas.microsoft.com/office/drawing/2014/main" id="{5FB9CA28-D93E-D162-DD60-124194420DF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133600" y="3946525"/>
            <a:ext cx="4281488" cy="291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0234" name="Picture 2" descr="WhyChange">
            <a:extLst>
              <a:ext uri="{FF2B5EF4-FFF2-40B4-BE49-F238E27FC236}">
                <a16:creationId xmlns:a16="http://schemas.microsoft.com/office/drawing/2014/main" id="{8A685D13-F995-5924-7F71-943D6BB7E8D9}"/>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3962400"/>
            <a:ext cx="4246563"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0235" name="Picture 2" descr="Why">
            <a:extLst>
              <a:ext uri="{FF2B5EF4-FFF2-40B4-BE49-F238E27FC236}">
                <a16:creationId xmlns:a16="http://schemas.microsoft.com/office/drawing/2014/main" id="{7A76307A-ECBD-7BFE-624D-C462FDB0D54B}"/>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400800" y="4953000"/>
            <a:ext cx="27432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7282" name="Picture 4" descr="Roadblock2">
            <a:extLst>
              <a:ext uri="{FF2B5EF4-FFF2-40B4-BE49-F238E27FC236}">
                <a16:creationId xmlns:a16="http://schemas.microsoft.com/office/drawing/2014/main" id="{3546F081-812C-DF8B-CD15-729711F871EF}"/>
              </a:ext>
            </a:extLst>
          </p:cNvPr>
          <p:cNvPicPr>
            <a:picLocks noChangeAspect="1" noChangeArrowheads="1"/>
          </p:cNvPicPr>
          <p:nvPr>
            <p:custDataLst>
              <p:tags r:id="rId2"/>
            </p:custDataLst>
          </p:nvPr>
        </p:nvPicPr>
        <p:blipFill>
          <a:blip r:embed="rId5">
            <a:extLst>
              <a:ext uri="{28A0092B-C50C-407E-A947-70E740481C1C}">
                <a14:useLocalDpi xmlns:a14="http://schemas.microsoft.com/office/drawing/2010/main" val="0"/>
              </a:ext>
            </a:extLst>
          </a:blip>
          <a:srcRect/>
          <a:stretch>
            <a:fillRect/>
          </a:stretch>
        </p:blipFill>
        <p:spPr bwMode="auto">
          <a:xfrm>
            <a:off x="0" y="-12700"/>
            <a:ext cx="9145588" cy="688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7283" name="Rectangle 3">
            <a:extLst>
              <a:ext uri="{FF2B5EF4-FFF2-40B4-BE49-F238E27FC236}">
                <a16:creationId xmlns:a16="http://schemas.microsoft.com/office/drawing/2014/main" id="{B45B28D6-DC2D-A4E2-4447-78A36ABA3EB7}"/>
              </a:ext>
            </a:extLst>
          </p:cNvPr>
          <p:cNvSpPr>
            <a:spLocks noChangeArrowheads="1"/>
          </p:cNvSpPr>
          <p:nvPr/>
        </p:nvSpPr>
        <p:spPr bwMode="auto">
          <a:xfrm>
            <a:off x="685800" y="685800"/>
            <a:ext cx="7391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en-US" altLang="en-US" sz="4400"/>
              <a:t>Roadblocks to change </a:t>
            </a:r>
            <a:r>
              <a:rPr lang="en-US" altLang="en-US" sz="4400" b="1"/>
              <a:t> </a:t>
            </a:r>
            <a:endParaRPr lang="en-US" altLang="en-US" sz="4400"/>
          </a:p>
        </p:txBody>
      </p:sp>
      <p:sp>
        <p:nvSpPr>
          <p:cNvPr id="97284" name="Rectangle 5">
            <a:extLst>
              <a:ext uri="{FF2B5EF4-FFF2-40B4-BE49-F238E27FC236}">
                <a16:creationId xmlns:a16="http://schemas.microsoft.com/office/drawing/2014/main" id="{0063D40C-B238-3141-B30A-1BCD373E4267}"/>
              </a:ext>
            </a:extLst>
          </p:cNvPr>
          <p:cNvSpPr>
            <a:spLocks noChangeArrowheads="1"/>
          </p:cNvSpPr>
          <p:nvPr/>
        </p:nvSpPr>
        <p:spPr bwMode="auto">
          <a:xfrm>
            <a:off x="7408863" y="6507163"/>
            <a:ext cx="15843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200">
                <a:solidFill>
                  <a:srgbClr val="4B4B4B"/>
                </a:solidFill>
                <a:latin typeface="Times" panose="02020603050405020304" pitchFamily="18" charset="0"/>
              </a:rPr>
              <a:t>© 2008 EDSTAR, Inc.</a:t>
            </a:r>
          </a:p>
        </p:txBody>
      </p:sp>
    </p:spTree>
    <p:custDataLst>
      <p:tags r:id="rId1"/>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62" name="Footer Placeholder 3">
            <a:extLst>
              <a:ext uri="{FF2B5EF4-FFF2-40B4-BE49-F238E27FC236}">
                <a16:creationId xmlns:a16="http://schemas.microsoft.com/office/drawing/2014/main" id="{067774E6-E2CB-D3A7-C41F-433B7687B918}"/>
              </a:ext>
            </a:extLst>
          </p:cNvPr>
          <p:cNvSpPr txBox="1">
            <a:spLocks noGrp="1"/>
          </p:cNvSpPr>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en-US" sz="900">
                <a:latin typeface="Times New Roman" panose="02020603050405020304" pitchFamily="18" charset="0"/>
                <a:sym typeface="Symbol" panose="05050102010706020507" pitchFamily="18" charset="2"/>
              </a:rPr>
              <a:t> 2008 EDSTAR, Raleigh-Durham, N.C.</a:t>
            </a:r>
          </a:p>
          <a:p>
            <a:pPr algn="ctr"/>
            <a:r>
              <a:rPr lang="en-US" altLang="en-US" sz="900">
                <a:latin typeface="Times New Roman" panose="02020603050405020304" pitchFamily="18" charset="0"/>
                <a:sym typeface="Symbol" panose="05050102010706020507" pitchFamily="18" charset="2"/>
              </a:rPr>
              <a:t>All rights reserved.</a:t>
            </a:r>
          </a:p>
        </p:txBody>
      </p:sp>
      <p:pic>
        <p:nvPicPr>
          <p:cNvPr id="296963" name="Picture 2" descr="Why">
            <a:extLst>
              <a:ext uri="{FF2B5EF4-FFF2-40B4-BE49-F238E27FC236}">
                <a16:creationId xmlns:a16="http://schemas.microsoft.com/office/drawing/2014/main" id="{A7B861EE-8959-C11A-3253-0231B92DD26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8" y="-4763"/>
            <a:ext cx="9145588" cy="686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6964" name="Rectangle 3">
            <a:extLst>
              <a:ext uri="{FF2B5EF4-FFF2-40B4-BE49-F238E27FC236}">
                <a16:creationId xmlns:a16="http://schemas.microsoft.com/office/drawing/2014/main" id="{5E4BECC6-257D-C8FE-245F-258105E881DF}"/>
              </a:ext>
            </a:extLst>
          </p:cNvPr>
          <p:cNvSpPr>
            <a:spLocks noGrp="1" noChangeArrowheads="1"/>
          </p:cNvSpPr>
          <p:nvPr>
            <p:ph type="title" idx="4294967295"/>
          </p:nvPr>
        </p:nvSpPr>
        <p:spPr>
          <a:xfrm>
            <a:off x="228600" y="304800"/>
            <a:ext cx="8305800" cy="1143000"/>
          </a:xfrm>
          <a:noFill/>
        </p:spPr>
        <p:txBody>
          <a:bodyPr/>
          <a:lstStyle/>
          <a:p>
            <a:pPr eaLnBrk="1" hangingPunct="1"/>
            <a:r>
              <a:rPr lang="en-US" altLang="en-US" sz="3200"/>
              <a:t>What is the Service Indicator Concept Map?</a:t>
            </a:r>
            <a:r>
              <a:rPr lang="en-US" altLang="en-US"/>
              <a:t> </a:t>
            </a:r>
          </a:p>
        </p:txBody>
      </p:sp>
      <p:sp>
        <p:nvSpPr>
          <p:cNvPr id="296965" name="Rectangle 4">
            <a:extLst>
              <a:ext uri="{FF2B5EF4-FFF2-40B4-BE49-F238E27FC236}">
                <a16:creationId xmlns:a16="http://schemas.microsoft.com/office/drawing/2014/main" id="{28215614-EDFF-9723-97D1-9A28295167D2}"/>
              </a:ext>
            </a:extLst>
          </p:cNvPr>
          <p:cNvSpPr>
            <a:spLocks noChangeArrowheads="1"/>
          </p:cNvSpPr>
          <p:nvPr/>
        </p:nvSpPr>
        <p:spPr bwMode="auto">
          <a:xfrm>
            <a:off x="6764338" y="6507163"/>
            <a:ext cx="2303462"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200">
                <a:solidFill>
                  <a:srgbClr val="000000"/>
                </a:solidFill>
                <a:latin typeface="Lucida Grande" charset="0"/>
              </a:rPr>
              <a:t>copyright 2008 EDSTAR, Inc.</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Footer Placeholder 3">
            <a:extLst>
              <a:ext uri="{FF2B5EF4-FFF2-40B4-BE49-F238E27FC236}">
                <a16:creationId xmlns:a16="http://schemas.microsoft.com/office/drawing/2014/main" id="{9BF62D38-80B1-8CC2-259A-BBF40695B64C}"/>
              </a:ext>
            </a:extLst>
          </p:cNvPr>
          <p:cNvSpPr>
            <a:spLocks noGrp="1"/>
          </p:cNvSpPr>
          <p:nvPr>
            <p:ph type="ftr" sz="quarter" idx="1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900">
                <a:latin typeface="Times New Roman" panose="02020603050405020304" pitchFamily="18" charset="0"/>
              </a:rPr>
              <a:t> 2008 EDSTAR, Raleigh-Durham, N.C.</a:t>
            </a:r>
          </a:p>
          <a:p>
            <a:r>
              <a:rPr lang="en-US" altLang="en-US" sz="900">
                <a:latin typeface="Times New Roman" panose="02020603050405020304" pitchFamily="18" charset="0"/>
              </a:rPr>
              <a:t>All rights reserved.</a:t>
            </a:r>
          </a:p>
        </p:txBody>
      </p:sp>
      <p:pic>
        <p:nvPicPr>
          <p:cNvPr id="164867" name="Picture 2">
            <a:extLst>
              <a:ext uri="{FF2B5EF4-FFF2-40B4-BE49-F238E27FC236}">
                <a16:creationId xmlns:a16="http://schemas.microsoft.com/office/drawing/2014/main" id="{A122103B-90C9-C92B-C967-7C42E30AE7D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75" y="0"/>
            <a:ext cx="9151938"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4868" name="Rectangle 3">
            <a:extLst>
              <a:ext uri="{FF2B5EF4-FFF2-40B4-BE49-F238E27FC236}">
                <a16:creationId xmlns:a16="http://schemas.microsoft.com/office/drawing/2014/main" id="{0C52D636-4137-09B0-EC53-AA27E202CE92}"/>
              </a:ext>
            </a:extLst>
          </p:cNvPr>
          <p:cNvSpPr>
            <a:spLocks noGrp="1" noChangeArrowheads="1"/>
          </p:cNvSpPr>
          <p:nvPr>
            <p:ph type="title"/>
          </p:nvPr>
        </p:nvSpPr>
        <p:spPr>
          <a:xfrm>
            <a:off x="685800" y="381000"/>
            <a:ext cx="7772400" cy="1143000"/>
          </a:xfrm>
        </p:spPr>
        <p:txBody>
          <a:bodyPr/>
          <a:lstStyle/>
          <a:p>
            <a:pPr eaLnBrk="1" hangingPunct="1"/>
            <a:r>
              <a:rPr lang="en-US" altLang="en-US">
                <a:solidFill>
                  <a:srgbClr val="FBE8B7"/>
                </a:solidFill>
              </a:rPr>
              <a:t>Unclear?</a:t>
            </a:r>
            <a:endParaRPr lang="en-US" altLang="en-US"/>
          </a:p>
        </p:txBody>
      </p:sp>
    </p:spTree>
    <p:extLst>
      <p:ext uri="{BB962C8B-B14F-4D97-AF65-F5344CB8AC3E}">
        <p14:creationId xmlns:p14="http://schemas.microsoft.com/office/powerpoint/2010/main" val="15964944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Footer Placeholder 3">
            <a:extLst>
              <a:ext uri="{FF2B5EF4-FFF2-40B4-BE49-F238E27FC236}">
                <a16:creationId xmlns:a16="http://schemas.microsoft.com/office/drawing/2014/main" id="{47149766-8052-30F5-276E-E7BFD55E3636}"/>
              </a:ext>
            </a:extLst>
          </p:cNvPr>
          <p:cNvSpPr>
            <a:spLocks noGrp="1"/>
          </p:cNvSpPr>
          <p:nvPr>
            <p:ph type="ftr" sz="quarter" idx="1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900">
                <a:latin typeface="Times New Roman" panose="02020603050405020304" pitchFamily="18" charset="0"/>
              </a:rPr>
              <a:t> 2008 EDSTAR, Raleigh-Durham, N.C.</a:t>
            </a:r>
          </a:p>
          <a:p>
            <a:r>
              <a:rPr lang="en-US" altLang="en-US" sz="900">
                <a:latin typeface="Times New Roman" panose="02020603050405020304" pitchFamily="18" charset="0"/>
              </a:rPr>
              <a:t>All rights reserved.</a:t>
            </a:r>
          </a:p>
        </p:txBody>
      </p:sp>
      <p:pic>
        <p:nvPicPr>
          <p:cNvPr id="166915" name="Picture 2">
            <a:extLst>
              <a:ext uri="{FF2B5EF4-FFF2-40B4-BE49-F238E27FC236}">
                <a16:creationId xmlns:a16="http://schemas.microsoft.com/office/drawing/2014/main" id="{187B81CC-56AF-35E2-77F8-375815FB7CE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5588"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6916" name="Rectangle 3">
            <a:extLst>
              <a:ext uri="{FF2B5EF4-FFF2-40B4-BE49-F238E27FC236}">
                <a16:creationId xmlns:a16="http://schemas.microsoft.com/office/drawing/2014/main" id="{F58883EA-A4FA-971F-7804-722C1025E47D}"/>
              </a:ext>
            </a:extLst>
          </p:cNvPr>
          <p:cNvSpPr>
            <a:spLocks noGrp="1" noChangeArrowheads="1"/>
          </p:cNvSpPr>
          <p:nvPr>
            <p:ph type="title"/>
          </p:nvPr>
        </p:nvSpPr>
        <p:spPr>
          <a:xfrm>
            <a:off x="685800" y="381000"/>
            <a:ext cx="7772400" cy="1143000"/>
          </a:xfrm>
        </p:spPr>
        <p:txBody>
          <a:bodyPr/>
          <a:lstStyle/>
          <a:p>
            <a:pPr eaLnBrk="1" hangingPunct="1"/>
            <a:r>
              <a:rPr lang="en-US" altLang="en-US">
                <a:solidFill>
                  <a:srgbClr val="FBE8B7"/>
                </a:solidFill>
              </a:rPr>
              <a:t>Data Sharpens the Focus!</a:t>
            </a:r>
            <a:endParaRPr lang="en-US" altLang="en-US"/>
          </a:p>
        </p:txBody>
      </p:sp>
    </p:spTree>
    <p:extLst>
      <p:ext uri="{BB962C8B-B14F-4D97-AF65-F5344CB8AC3E}">
        <p14:creationId xmlns:p14="http://schemas.microsoft.com/office/powerpoint/2010/main" val="24890132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504F31-D92B-E831-45C4-A4969377A086}"/>
              </a:ext>
            </a:extLst>
          </p:cNvPr>
          <p:cNvSpPr>
            <a:spLocks noGrp="1"/>
          </p:cNvSpPr>
          <p:nvPr>
            <p:ph type="title"/>
          </p:nvPr>
        </p:nvSpPr>
        <p:spPr>
          <a:xfrm>
            <a:off x="457200" y="762000"/>
            <a:ext cx="8229600" cy="1143000"/>
          </a:xfrm>
        </p:spPr>
        <p:txBody>
          <a:bodyPr>
            <a:noAutofit/>
          </a:bodyPr>
          <a:lstStyle/>
          <a:p>
            <a:r>
              <a:rPr lang="en-US" sz="3200">
                <a:effectLst/>
                <a:latin typeface="Times New Roman" panose="02020603050405020304" pitchFamily="18" charset="0"/>
                <a:ea typeface="Times New Roman" panose="02020603050405020304" pitchFamily="18" charset="0"/>
                <a:cs typeface="Times New Roman" panose="02020603050405020304" pitchFamily="18" charset="0"/>
              </a:rPr>
              <a:t>"7 Key Lessons from 3 Decades: Unpacking Data Misalignment in Education"</a:t>
            </a:r>
            <a:br>
              <a:rPr lang="en-US" sz="2800">
                <a:effectLst/>
                <a:latin typeface="Calibri" panose="020F0502020204030204" pitchFamily="34" charset="0"/>
                <a:ea typeface="Calibri" panose="020F0502020204030204" pitchFamily="34" charset="0"/>
                <a:cs typeface="Times New Roman" panose="02020603050405020304" pitchFamily="18" charset="0"/>
              </a:rPr>
            </a:br>
            <a:endParaRPr lang="en-US" sz="3200"/>
          </a:p>
        </p:txBody>
      </p:sp>
      <p:sp>
        <p:nvSpPr>
          <p:cNvPr id="4" name="TextBox 3">
            <a:extLst>
              <a:ext uri="{FF2B5EF4-FFF2-40B4-BE49-F238E27FC236}">
                <a16:creationId xmlns:a16="http://schemas.microsoft.com/office/drawing/2014/main" id="{E276B676-01D9-2355-BFF5-C819A328C89B}"/>
              </a:ext>
            </a:extLst>
          </p:cNvPr>
          <p:cNvSpPr txBox="1"/>
          <p:nvPr/>
        </p:nvSpPr>
        <p:spPr>
          <a:xfrm>
            <a:off x="304800" y="1676400"/>
            <a:ext cx="8229600" cy="3360535"/>
          </a:xfrm>
          <a:prstGeom prst="rect">
            <a:avLst/>
          </a:prstGeom>
          <a:noFill/>
        </p:spPr>
        <p:txBody>
          <a:bodyPr wrap="square">
            <a:spAutoFit/>
          </a:bodyPr>
          <a:lstStyle/>
          <a:p>
            <a:pPr marL="342900" marR="0" lvl="0" indent="-342900">
              <a:lnSpc>
                <a:spcPct val="107000"/>
              </a:lnSpc>
              <a:spcBef>
                <a:spcPts val="0"/>
              </a:spcBef>
              <a:spcAft>
                <a:spcPts val="800"/>
              </a:spcAft>
              <a:buFont typeface="+mj-lt"/>
              <a:buAutoNum type="arabicPeriod"/>
              <a:tabLst>
                <a:tab pos="457200" algn="l"/>
              </a:tabLs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Misalignment of service provision and student need is persistent.</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mj-lt"/>
              <a:buAutoNum type="arabicPeriod"/>
              <a:tabLst>
                <a:tab pos="457200" algn="l"/>
              </a:tabLs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Reliance on demographic data can lead to erroneous identification of 'at-risk' students.</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mj-lt"/>
              <a:buAutoNum type="arabicPeriod"/>
              <a:tabLst>
                <a:tab pos="457200" algn="l"/>
              </a:tabLs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High-scoring students often miss out on advanced courses due to misidentification.</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mj-lt"/>
              <a:buAutoNum type="arabicPeriod"/>
              <a:tabLst>
                <a:tab pos="457200" algn="l"/>
              </a:tabLs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The majority of dropout prevention program participants may not fit the 'at-risk' profile.</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mj-lt"/>
              <a:buAutoNum type="arabicPeriod"/>
              <a:tabLst>
                <a:tab pos="457200" algn="l"/>
              </a:tabLs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Resistance to data-based student identification can hinder progress.</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mj-lt"/>
              <a:buAutoNum type="arabicPeriod"/>
              <a:tabLst>
                <a:tab pos="457200" algn="l"/>
              </a:tabLs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Legislation alone cannot correct the misalignment in education.</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mj-lt"/>
              <a:buAutoNum type="arabicPeriod"/>
              <a:tabLst>
                <a:tab pos="457200" algn="l"/>
              </a:tabLs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Effective use of data is critical for ensuring equity and diversity in education.</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682620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7282" name="Picture 4" descr="Roadblock2">
            <a:extLst>
              <a:ext uri="{FF2B5EF4-FFF2-40B4-BE49-F238E27FC236}">
                <a16:creationId xmlns:a16="http://schemas.microsoft.com/office/drawing/2014/main" id="{3546F081-812C-DF8B-CD15-729711F871EF}"/>
              </a:ext>
            </a:extLst>
          </p:cNvPr>
          <p:cNvPicPr>
            <a:picLocks noChangeAspect="1" noChangeArrowheads="1"/>
          </p:cNvPicPr>
          <p:nvPr>
            <p:custDataLst>
              <p:tags r:id="rId2"/>
            </p:custDataLst>
          </p:nvPr>
        </p:nvPicPr>
        <p:blipFill>
          <a:blip r:embed="rId5">
            <a:extLst>
              <a:ext uri="{28A0092B-C50C-407E-A947-70E740481C1C}">
                <a14:useLocalDpi xmlns:a14="http://schemas.microsoft.com/office/drawing/2010/main" val="0"/>
              </a:ext>
            </a:extLst>
          </a:blip>
          <a:srcRect/>
          <a:stretch>
            <a:fillRect/>
          </a:stretch>
        </p:blipFill>
        <p:spPr bwMode="auto">
          <a:xfrm>
            <a:off x="0" y="-12700"/>
            <a:ext cx="9145588" cy="688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7283" name="Rectangle 3">
            <a:extLst>
              <a:ext uri="{FF2B5EF4-FFF2-40B4-BE49-F238E27FC236}">
                <a16:creationId xmlns:a16="http://schemas.microsoft.com/office/drawing/2014/main" id="{B45B28D6-DC2D-A4E2-4447-78A36ABA3EB7}"/>
              </a:ext>
            </a:extLst>
          </p:cNvPr>
          <p:cNvSpPr>
            <a:spLocks noChangeArrowheads="1"/>
          </p:cNvSpPr>
          <p:nvPr/>
        </p:nvSpPr>
        <p:spPr bwMode="auto">
          <a:xfrm>
            <a:off x="685800" y="685800"/>
            <a:ext cx="7391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en-US" altLang="en-US" sz="4400"/>
              <a:t>Roadblocks to change </a:t>
            </a:r>
            <a:r>
              <a:rPr lang="en-US" altLang="en-US" sz="4400" b="1"/>
              <a:t> </a:t>
            </a:r>
            <a:endParaRPr lang="en-US" altLang="en-US" sz="4400"/>
          </a:p>
        </p:txBody>
      </p:sp>
      <p:sp>
        <p:nvSpPr>
          <p:cNvPr id="97284" name="Rectangle 5">
            <a:extLst>
              <a:ext uri="{FF2B5EF4-FFF2-40B4-BE49-F238E27FC236}">
                <a16:creationId xmlns:a16="http://schemas.microsoft.com/office/drawing/2014/main" id="{0063D40C-B238-3141-B30A-1BCD373E4267}"/>
              </a:ext>
            </a:extLst>
          </p:cNvPr>
          <p:cNvSpPr>
            <a:spLocks noChangeArrowheads="1"/>
          </p:cNvSpPr>
          <p:nvPr/>
        </p:nvSpPr>
        <p:spPr bwMode="auto">
          <a:xfrm>
            <a:off x="7408863" y="6507163"/>
            <a:ext cx="15843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200">
                <a:solidFill>
                  <a:srgbClr val="4B4B4B"/>
                </a:solidFill>
                <a:latin typeface="Times" panose="02020603050405020304" pitchFamily="18" charset="0"/>
              </a:rPr>
              <a:t>© 2008 EDSTAR, Inc.</a:t>
            </a:r>
          </a:p>
        </p:txBody>
      </p:sp>
    </p:spTree>
    <p:custDataLst>
      <p:tags r:id="rId1"/>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5138" name="Group 2">
            <a:extLst>
              <a:ext uri="{FF2B5EF4-FFF2-40B4-BE49-F238E27FC236}">
                <a16:creationId xmlns:a16="http://schemas.microsoft.com/office/drawing/2014/main" id="{C8768F38-8A0D-9BBE-07CB-996F54B26767}"/>
              </a:ext>
            </a:extLst>
          </p:cNvPr>
          <p:cNvGrpSpPr>
            <a:grpSpLocks/>
          </p:cNvGrpSpPr>
          <p:nvPr/>
        </p:nvGrpSpPr>
        <p:grpSpPr bwMode="auto">
          <a:xfrm>
            <a:off x="0" y="0"/>
            <a:ext cx="9145588" cy="6859588"/>
            <a:chOff x="0" y="0"/>
            <a:chExt cx="5761" cy="4321"/>
          </a:xfrm>
        </p:grpSpPr>
        <p:pic>
          <p:nvPicPr>
            <p:cNvPr id="475139" name="Picture 3">
              <a:extLst>
                <a:ext uri="{FF2B5EF4-FFF2-40B4-BE49-F238E27FC236}">
                  <a16:creationId xmlns:a16="http://schemas.microsoft.com/office/drawing/2014/main" id="{D728D6C3-E711-6C15-D957-D6F6E35EA88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5761" cy="4321"/>
            </a:xfrm>
            <a:prstGeom prst="rect">
              <a:avLst/>
            </a:prstGeom>
            <a:noFill/>
            <a:extLst>
              <a:ext uri="{909E8E84-426E-40DD-AFC4-6F175D3DCCD1}">
                <a14:hiddenFill xmlns:a14="http://schemas.microsoft.com/office/drawing/2010/main">
                  <a:solidFill>
                    <a:srgbClr val="FFFFFF"/>
                  </a:solidFill>
                </a14:hiddenFill>
              </a:ext>
            </a:extLst>
          </p:spPr>
        </p:pic>
        <p:sp>
          <p:nvSpPr>
            <p:cNvPr id="475140" name="Rectangle 4">
              <a:extLst>
                <a:ext uri="{FF2B5EF4-FFF2-40B4-BE49-F238E27FC236}">
                  <a16:creationId xmlns:a16="http://schemas.microsoft.com/office/drawing/2014/main" id="{425B1D8D-77D5-EE67-72C4-F8C95D819041}"/>
                </a:ext>
              </a:extLst>
            </p:cNvPr>
            <p:cNvSpPr>
              <a:spLocks noChangeArrowheads="1"/>
            </p:cNvSpPr>
            <p:nvPr/>
          </p:nvSpPr>
          <p:spPr bwMode="auto">
            <a:xfrm>
              <a:off x="4667" y="4089"/>
              <a:ext cx="997" cy="1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altLang="en-US" sz="1200">
                  <a:latin typeface="Times" panose="02020603050405020304" pitchFamily="18" charset="0"/>
                </a:rPr>
                <a:t>© 2008 EDSTAR, Inc.</a:t>
              </a:r>
              <a:endParaRPr lang="en-US" altLang="en-US" sz="1200">
                <a:solidFill>
                  <a:schemeClr val="bg1"/>
                </a:solidFill>
                <a:latin typeface="Times" panose="02020603050405020304" pitchFamily="18" charset="0"/>
              </a:endParaRPr>
            </a:p>
          </p:txBody>
        </p:sp>
      </p:grpSp>
      <p:sp>
        <p:nvSpPr>
          <p:cNvPr id="475141" name="Rectangle 5">
            <a:extLst>
              <a:ext uri="{FF2B5EF4-FFF2-40B4-BE49-F238E27FC236}">
                <a16:creationId xmlns:a16="http://schemas.microsoft.com/office/drawing/2014/main" id="{7E6CBF59-C425-D9B7-BF75-925A54CDFF97}"/>
              </a:ext>
            </a:extLst>
          </p:cNvPr>
          <p:cNvSpPr>
            <a:spLocks noGrp="1" noChangeArrowheads="1"/>
          </p:cNvSpPr>
          <p:nvPr>
            <p:ph type="title"/>
          </p:nvPr>
        </p:nvSpPr>
        <p:spPr>
          <a:xfrm>
            <a:off x="1600200" y="609600"/>
            <a:ext cx="6858000" cy="1143000"/>
          </a:xfrm>
        </p:spPr>
        <p:txBody>
          <a:bodyPr/>
          <a:lstStyle/>
          <a:p>
            <a:r>
              <a:rPr lang="en-US" altLang="en-US" b="1"/>
              <a:t>Vocabulary Mix-Up</a:t>
            </a:r>
            <a:endParaRPr lang="en-US" altLang="en-US"/>
          </a:p>
        </p:txBody>
      </p:sp>
      <p:sp>
        <p:nvSpPr>
          <p:cNvPr id="475142" name="Rectangle 6">
            <a:extLst>
              <a:ext uri="{FF2B5EF4-FFF2-40B4-BE49-F238E27FC236}">
                <a16:creationId xmlns:a16="http://schemas.microsoft.com/office/drawing/2014/main" id="{95CEDBA2-B9CE-FEAD-4AA3-E14E5B3D74A5}"/>
              </a:ext>
            </a:extLst>
          </p:cNvPr>
          <p:cNvSpPr>
            <a:spLocks noGrp="1" noChangeArrowheads="1"/>
          </p:cNvSpPr>
          <p:nvPr>
            <p:ph type="body" idx="1"/>
          </p:nvPr>
        </p:nvSpPr>
        <p:spPr>
          <a:xfrm>
            <a:off x="914400" y="1752600"/>
            <a:ext cx="6705600" cy="4343400"/>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a:lnSpc>
                <a:spcPct val="105000"/>
              </a:lnSpc>
            </a:pPr>
            <a:r>
              <a:rPr lang="en-US" altLang="en-US"/>
              <a:t>They report that they served </a:t>
            </a:r>
            <a:r>
              <a:rPr lang="en-US" altLang="en-US" b="1" i="1"/>
              <a:t>low achieving</a:t>
            </a:r>
            <a:r>
              <a:rPr lang="en-US" altLang="en-US"/>
              <a:t> students when instead they served </a:t>
            </a:r>
            <a:r>
              <a:rPr lang="en-US" altLang="en-US" b="1" i="1"/>
              <a:t>low income</a:t>
            </a:r>
            <a:r>
              <a:rPr lang="en-US" altLang="en-US"/>
              <a:t> students, most of whom were </a:t>
            </a:r>
            <a:r>
              <a:rPr lang="en-US" altLang="en-US" b="1" i="1"/>
              <a:t>high achieving</a:t>
            </a:r>
            <a:r>
              <a:rPr lang="en-US" altLang="en-US"/>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47514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5142" grpId="0" build="p"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7186" name="Group 2">
            <a:extLst>
              <a:ext uri="{FF2B5EF4-FFF2-40B4-BE49-F238E27FC236}">
                <a16:creationId xmlns:a16="http://schemas.microsoft.com/office/drawing/2014/main" id="{5EB7FB84-377F-C231-011F-C23176A09AF7}"/>
              </a:ext>
            </a:extLst>
          </p:cNvPr>
          <p:cNvGrpSpPr>
            <a:grpSpLocks/>
          </p:cNvGrpSpPr>
          <p:nvPr/>
        </p:nvGrpSpPr>
        <p:grpSpPr bwMode="auto">
          <a:xfrm>
            <a:off x="0" y="0"/>
            <a:ext cx="9145588" cy="6859588"/>
            <a:chOff x="0" y="0"/>
            <a:chExt cx="5761" cy="4321"/>
          </a:xfrm>
        </p:grpSpPr>
        <p:pic>
          <p:nvPicPr>
            <p:cNvPr id="477187" name="Picture 3">
              <a:extLst>
                <a:ext uri="{FF2B5EF4-FFF2-40B4-BE49-F238E27FC236}">
                  <a16:creationId xmlns:a16="http://schemas.microsoft.com/office/drawing/2014/main" id="{F1FA8253-E962-F3E0-1D24-009ACED76B5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5761" cy="4321"/>
            </a:xfrm>
            <a:prstGeom prst="rect">
              <a:avLst/>
            </a:prstGeom>
            <a:noFill/>
            <a:extLst>
              <a:ext uri="{909E8E84-426E-40DD-AFC4-6F175D3DCCD1}">
                <a14:hiddenFill xmlns:a14="http://schemas.microsoft.com/office/drawing/2010/main">
                  <a:solidFill>
                    <a:srgbClr val="FFFFFF"/>
                  </a:solidFill>
                </a14:hiddenFill>
              </a:ext>
            </a:extLst>
          </p:spPr>
        </p:pic>
        <p:sp>
          <p:nvSpPr>
            <p:cNvPr id="477188" name="Rectangle 4">
              <a:extLst>
                <a:ext uri="{FF2B5EF4-FFF2-40B4-BE49-F238E27FC236}">
                  <a16:creationId xmlns:a16="http://schemas.microsoft.com/office/drawing/2014/main" id="{782A44D5-3A9B-1528-F7F0-237CEECF9E2E}"/>
                </a:ext>
              </a:extLst>
            </p:cNvPr>
            <p:cNvSpPr>
              <a:spLocks noChangeArrowheads="1"/>
            </p:cNvSpPr>
            <p:nvPr/>
          </p:nvSpPr>
          <p:spPr bwMode="auto">
            <a:xfrm>
              <a:off x="4667" y="4089"/>
              <a:ext cx="997" cy="1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altLang="en-US" sz="1200">
                  <a:latin typeface="Times" panose="02020603050405020304" pitchFamily="18" charset="0"/>
                </a:rPr>
                <a:t>© 2008 EDSTAR, Inc.</a:t>
              </a:r>
              <a:endParaRPr lang="en-US" altLang="en-US" sz="1200">
                <a:solidFill>
                  <a:schemeClr val="bg1"/>
                </a:solidFill>
                <a:latin typeface="Times" panose="02020603050405020304" pitchFamily="18" charset="0"/>
              </a:endParaRPr>
            </a:p>
          </p:txBody>
        </p:sp>
      </p:grpSp>
      <p:sp>
        <p:nvSpPr>
          <p:cNvPr id="477189" name="Rectangle 5">
            <a:extLst>
              <a:ext uri="{FF2B5EF4-FFF2-40B4-BE49-F238E27FC236}">
                <a16:creationId xmlns:a16="http://schemas.microsoft.com/office/drawing/2014/main" id="{0A34B0F3-BC92-311C-8202-38A0C1E04D4D}"/>
              </a:ext>
            </a:extLst>
          </p:cNvPr>
          <p:cNvSpPr>
            <a:spLocks noGrp="1" noChangeArrowheads="1"/>
          </p:cNvSpPr>
          <p:nvPr>
            <p:ph type="title"/>
          </p:nvPr>
        </p:nvSpPr>
        <p:spPr>
          <a:xfrm>
            <a:off x="1524000" y="609600"/>
            <a:ext cx="6934200" cy="1143000"/>
          </a:xfrm>
        </p:spPr>
        <p:txBody>
          <a:bodyPr/>
          <a:lstStyle/>
          <a:p>
            <a:r>
              <a:rPr lang="en-US" altLang="en-US" b="1"/>
              <a:t>Risk Factor Mix-Up</a:t>
            </a:r>
            <a:endParaRPr lang="en-US" altLang="en-US"/>
          </a:p>
        </p:txBody>
      </p:sp>
      <p:sp>
        <p:nvSpPr>
          <p:cNvPr id="477190" name="Rectangle 6">
            <a:extLst>
              <a:ext uri="{FF2B5EF4-FFF2-40B4-BE49-F238E27FC236}">
                <a16:creationId xmlns:a16="http://schemas.microsoft.com/office/drawing/2014/main" id="{D5E348A4-20B1-E1C6-CC68-13C6B39FBFD2}"/>
              </a:ext>
            </a:extLst>
          </p:cNvPr>
          <p:cNvSpPr>
            <a:spLocks noGrp="1" noChangeArrowheads="1"/>
          </p:cNvSpPr>
          <p:nvPr>
            <p:ph type="body" idx="1"/>
          </p:nvPr>
        </p:nvSpPr>
        <p:spPr>
          <a:xfrm>
            <a:off x="914400" y="1828800"/>
            <a:ext cx="6705600" cy="4267200"/>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a:lnSpc>
                <a:spcPct val="105000"/>
              </a:lnSpc>
            </a:pPr>
            <a:r>
              <a:rPr lang="en-US" altLang="en-US"/>
              <a:t>They believe </a:t>
            </a:r>
            <a:r>
              <a:rPr lang="en-US" altLang="en-US" b="1" i="1"/>
              <a:t>most </a:t>
            </a:r>
            <a:r>
              <a:rPr lang="en-US" altLang="en-US"/>
              <a:t> students with a demographic risk factor need an intervention, and </a:t>
            </a:r>
            <a:r>
              <a:rPr lang="en-US" altLang="en-US" b="1" i="1"/>
              <a:t>most</a:t>
            </a:r>
            <a:r>
              <a:rPr lang="en-US" altLang="en-US"/>
              <a:t> without a risk factor don’t.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47719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7190" grpId="0" build="p"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2"/>
          <p:cNvGrpSpPr>
            <a:grpSpLocks/>
          </p:cNvGrpSpPr>
          <p:nvPr/>
        </p:nvGrpSpPr>
        <p:grpSpPr bwMode="auto">
          <a:xfrm>
            <a:off x="0" y="0"/>
            <a:ext cx="9144000" cy="6858000"/>
            <a:chOff x="0" y="0"/>
            <a:chExt cx="5760" cy="4320"/>
          </a:xfrm>
        </p:grpSpPr>
        <p:grpSp>
          <p:nvGrpSpPr>
            <p:cNvPr id="3" name="Group 11"/>
            <p:cNvGrpSpPr>
              <a:grpSpLocks/>
            </p:cNvGrpSpPr>
            <p:nvPr/>
          </p:nvGrpSpPr>
          <p:grpSpPr bwMode="auto">
            <a:xfrm>
              <a:off x="0" y="0"/>
              <a:ext cx="5760" cy="4320"/>
              <a:chOff x="0" y="0"/>
              <a:chExt cx="5760" cy="4320"/>
            </a:xfrm>
          </p:grpSpPr>
          <p:pic>
            <p:nvPicPr>
              <p:cNvPr id="40966" name="Picture 10" descr="BoyWriting_dt"/>
              <p:cNvPicPr>
                <a:picLocks noChangeAspect="1" noChangeArrowheads="1"/>
              </p:cNvPicPr>
              <p:nvPr/>
            </p:nvPicPr>
            <p:blipFill>
              <a:blip r:embed="rId3"/>
              <a:srcRect/>
              <a:stretch>
                <a:fillRect/>
              </a:stretch>
            </p:blipFill>
            <p:spPr bwMode="auto">
              <a:xfrm>
                <a:off x="0" y="0"/>
                <a:ext cx="5760" cy="4320"/>
              </a:xfrm>
              <a:prstGeom prst="rect">
                <a:avLst/>
              </a:prstGeom>
              <a:noFill/>
              <a:ln w="9525">
                <a:noFill/>
                <a:miter lim="800000"/>
                <a:headEnd/>
                <a:tailEnd/>
              </a:ln>
            </p:spPr>
          </p:pic>
          <p:sp>
            <p:nvSpPr>
              <p:cNvPr id="40967" name="Text Box 8"/>
              <p:cNvSpPr txBox="1">
                <a:spLocks noChangeArrowheads="1"/>
              </p:cNvSpPr>
              <p:nvPr/>
            </p:nvSpPr>
            <p:spPr bwMode="auto">
              <a:xfrm rot="-5400000">
                <a:off x="-435" y="3714"/>
                <a:ext cx="1014" cy="144"/>
              </a:xfrm>
              <a:prstGeom prst="rect">
                <a:avLst/>
              </a:prstGeom>
              <a:noFill/>
              <a:ln w="9525">
                <a:noFill/>
                <a:miter lim="800000"/>
                <a:headEnd/>
                <a:tailEnd/>
              </a:ln>
            </p:spPr>
            <p:txBody>
              <a:bodyPr wrap="none">
                <a:prstTxWarp prst="textNoShape">
                  <a:avLst/>
                </a:prstTxWarp>
                <a:spAutoFit/>
              </a:bodyPr>
              <a:lstStyle/>
              <a:p>
                <a:r>
                  <a:rPr lang="en-US" sz="900"/>
                  <a:t>© 2007 Jupiterimages Corp.</a:t>
                </a:r>
              </a:p>
            </p:txBody>
          </p:sp>
        </p:grpSp>
        <p:sp>
          <p:nvSpPr>
            <p:cNvPr id="40965" name="Rectangle 7"/>
            <p:cNvSpPr>
              <a:spLocks noChangeArrowheads="1"/>
            </p:cNvSpPr>
            <p:nvPr/>
          </p:nvSpPr>
          <p:spPr bwMode="auto">
            <a:xfrm>
              <a:off x="3624" y="4087"/>
              <a:ext cx="2136" cy="233"/>
            </a:xfrm>
            <a:prstGeom prst="rect">
              <a:avLst/>
            </a:prstGeom>
            <a:noFill/>
            <a:ln w="9525">
              <a:noFill/>
              <a:miter lim="800000"/>
              <a:headEnd/>
              <a:tailEnd/>
            </a:ln>
          </p:spPr>
          <p:txBody>
            <a:bodyPr wrap="none">
              <a:prstTxWarp prst="textNoShape">
                <a:avLst/>
              </a:prstTxWarp>
              <a:spAutoFit/>
            </a:bodyPr>
            <a:lstStyle/>
            <a:p>
              <a:r>
                <a:rPr lang="en-US" dirty="0">
                  <a:solidFill>
                    <a:srgbClr val="000000"/>
                  </a:solidFill>
                </a:rPr>
                <a:t>© 2010 EDSTAR Analytics, Inc.</a:t>
              </a:r>
            </a:p>
          </p:txBody>
        </p:sp>
      </p:grpSp>
      <p:sp>
        <p:nvSpPr>
          <p:cNvPr id="40963" name="Rectangle 3"/>
          <p:cNvSpPr>
            <a:spLocks noChangeArrowheads="1"/>
          </p:cNvSpPr>
          <p:nvPr/>
        </p:nvSpPr>
        <p:spPr bwMode="auto">
          <a:xfrm>
            <a:off x="5638800" y="76200"/>
            <a:ext cx="3200400" cy="3429000"/>
          </a:xfrm>
          <a:prstGeom prst="rect">
            <a:avLst/>
          </a:prstGeom>
          <a:noFill/>
          <a:ln w="9525">
            <a:noFill/>
            <a:miter lim="800000"/>
            <a:headEnd/>
            <a:tailEnd/>
          </a:ln>
        </p:spPr>
        <p:txBody>
          <a:bodyPr anchor="ctr">
            <a:prstTxWarp prst="textNoShape">
              <a:avLst/>
            </a:prstTxWarp>
          </a:bodyPr>
          <a:lstStyle/>
          <a:p>
            <a:pPr marL="228600" indent="-228600">
              <a:lnSpc>
                <a:spcPct val="95000"/>
              </a:lnSpc>
              <a:spcBef>
                <a:spcPct val="50000"/>
              </a:spcBef>
            </a:pPr>
            <a:r>
              <a:rPr lang="en-US" sz="3200" dirty="0">
                <a:solidFill>
                  <a:srgbClr val="F2EDC8"/>
                </a:solidFill>
              </a:rPr>
              <a:t>Why is this straight A, well-behaved student in a dropout prevention program?</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6"/>
          <p:cNvGrpSpPr>
            <a:grpSpLocks/>
          </p:cNvGrpSpPr>
          <p:nvPr/>
        </p:nvGrpSpPr>
        <p:grpSpPr bwMode="auto">
          <a:xfrm>
            <a:off x="-12989" y="0"/>
            <a:ext cx="9425421" cy="6858000"/>
            <a:chOff x="-8" y="0"/>
            <a:chExt cx="5937" cy="4320"/>
          </a:xfrm>
        </p:grpSpPr>
        <p:pic>
          <p:nvPicPr>
            <p:cNvPr id="23556" name="Picture 2" descr="#KS99085"/>
            <p:cNvPicPr>
              <a:picLocks noChangeAspect="1" noChangeArrowheads="1"/>
            </p:cNvPicPr>
            <p:nvPr/>
          </p:nvPicPr>
          <p:blipFill>
            <a:blip r:embed="rId2"/>
            <a:srcRect/>
            <a:stretch>
              <a:fillRect/>
            </a:stretch>
          </p:blipFill>
          <p:spPr bwMode="auto">
            <a:xfrm>
              <a:off x="-8" y="0"/>
              <a:ext cx="5776" cy="4320"/>
            </a:xfrm>
            <a:prstGeom prst="rect">
              <a:avLst/>
            </a:prstGeom>
            <a:noFill/>
            <a:ln w="9525">
              <a:noFill/>
              <a:miter lim="800000"/>
              <a:headEnd/>
              <a:tailEnd/>
            </a:ln>
          </p:spPr>
        </p:pic>
        <p:sp>
          <p:nvSpPr>
            <p:cNvPr id="23557" name="Rectangle 5"/>
            <p:cNvSpPr>
              <a:spLocks noChangeArrowheads="1"/>
            </p:cNvSpPr>
            <p:nvPr/>
          </p:nvSpPr>
          <p:spPr bwMode="auto">
            <a:xfrm>
              <a:off x="4058" y="4099"/>
              <a:ext cx="1871" cy="174"/>
            </a:xfrm>
            <a:prstGeom prst="rect">
              <a:avLst/>
            </a:prstGeom>
            <a:noFill/>
            <a:ln w="9525">
              <a:noFill/>
              <a:miter lim="800000"/>
              <a:headEnd/>
              <a:tailEnd/>
            </a:ln>
          </p:spPr>
          <p:txBody>
            <a:bodyPr>
              <a:spAutoFit/>
            </a:bodyPr>
            <a:lstStyle/>
            <a:p>
              <a:r>
                <a:rPr lang="en-US" sz="1200">
                  <a:latin typeface="Times" pitchFamily="-105" charset="0"/>
                </a:rPr>
                <a:t>© 2010 EDSTAR Analytics, Inc.</a:t>
              </a:r>
              <a:endParaRPr lang="en-US" sz="1200">
                <a:solidFill>
                  <a:schemeClr val="bg1"/>
                </a:solidFill>
                <a:latin typeface="Times" pitchFamily="-105" charset="0"/>
              </a:endParaRPr>
            </a:p>
          </p:txBody>
        </p:sp>
      </p:grpSp>
      <p:sp>
        <p:nvSpPr>
          <p:cNvPr id="23555" name="Rectangle 4"/>
          <p:cNvSpPr>
            <a:spLocks noChangeArrowheads="1"/>
          </p:cNvSpPr>
          <p:nvPr/>
        </p:nvSpPr>
        <p:spPr bwMode="auto">
          <a:xfrm>
            <a:off x="6019512" y="2057400"/>
            <a:ext cx="2971511" cy="4267200"/>
          </a:xfrm>
          <a:prstGeom prst="rect">
            <a:avLst/>
          </a:prstGeom>
          <a:noFill/>
          <a:ln w="9525">
            <a:noFill/>
            <a:miter lim="800000"/>
            <a:headEnd/>
            <a:tailEnd/>
          </a:ln>
        </p:spPr>
        <p:txBody>
          <a:bodyPr anchor="ctr"/>
          <a:lstStyle/>
          <a:p>
            <a:pPr algn="ctr" eaLnBrk="1" hangingPunct="1">
              <a:spcBef>
                <a:spcPct val="55000"/>
              </a:spcBef>
            </a:pPr>
            <a:r>
              <a:rPr lang="en-US" sz="2800" dirty="0">
                <a:solidFill>
                  <a:schemeClr val="tx2"/>
                </a:solidFill>
              </a:rPr>
              <a:t>Why is this Level IV gifted-in-math student receiving remedial math services in a dropout prevention program?</a:t>
            </a:r>
            <a:endParaRPr lang="en-US" sz="3200" dirty="0">
              <a:solidFill>
                <a:schemeClr val="tx2"/>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6350" y="0"/>
            <a:ext cx="9156700" cy="6858000"/>
            <a:chOff x="-4" y="0"/>
            <a:chExt cx="5768" cy="4320"/>
          </a:xfrm>
        </p:grpSpPr>
        <p:pic>
          <p:nvPicPr>
            <p:cNvPr id="46084" name="Picture 3" descr="15448-68DG-629x945_dt"/>
            <p:cNvPicPr>
              <a:picLocks noChangeAspect="1" noChangeArrowheads="1"/>
            </p:cNvPicPr>
            <p:nvPr/>
          </p:nvPicPr>
          <p:blipFill>
            <a:blip r:embed="rId3"/>
            <a:srcRect/>
            <a:stretch>
              <a:fillRect/>
            </a:stretch>
          </p:blipFill>
          <p:spPr bwMode="auto">
            <a:xfrm>
              <a:off x="-4" y="0"/>
              <a:ext cx="5768" cy="4320"/>
            </a:xfrm>
            <a:prstGeom prst="rect">
              <a:avLst/>
            </a:prstGeom>
            <a:noFill/>
            <a:ln w="9525">
              <a:noFill/>
              <a:miter lim="800000"/>
              <a:headEnd/>
              <a:tailEnd/>
            </a:ln>
          </p:spPr>
        </p:pic>
        <p:sp>
          <p:nvSpPr>
            <p:cNvPr id="46085" name="Rectangle 4"/>
            <p:cNvSpPr>
              <a:spLocks noChangeArrowheads="1"/>
            </p:cNvSpPr>
            <p:nvPr/>
          </p:nvSpPr>
          <p:spPr bwMode="auto">
            <a:xfrm>
              <a:off x="4667" y="4089"/>
              <a:ext cx="997" cy="173"/>
            </a:xfrm>
            <a:prstGeom prst="rect">
              <a:avLst/>
            </a:prstGeom>
            <a:noFill/>
            <a:ln w="9525">
              <a:noFill/>
              <a:miter lim="800000"/>
              <a:headEnd/>
              <a:tailEnd/>
            </a:ln>
          </p:spPr>
          <p:txBody>
            <a:bodyPr wrap="none">
              <a:prstTxWarp prst="textNoShape">
                <a:avLst/>
              </a:prstTxWarp>
              <a:spAutoFit/>
            </a:bodyPr>
            <a:lstStyle/>
            <a:p>
              <a:r>
                <a:rPr lang="en-US"/>
                <a:t>© 2008 EDSTAR, Inc.</a:t>
              </a:r>
              <a:endParaRPr lang="en-US">
                <a:solidFill>
                  <a:schemeClr val="bg1"/>
                </a:solidFill>
              </a:endParaRPr>
            </a:p>
          </p:txBody>
        </p:sp>
      </p:grpSp>
      <p:sp>
        <p:nvSpPr>
          <p:cNvPr id="46083" name="Rectangle 5"/>
          <p:cNvSpPr>
            <a:spLocks noGrp="1" noChangeArrowheads="1"/>
          </p:cNvSpPr>
          <p:nvPr>
            <p:ph type="title"/>
          </p:nvPr>
        </p:nvSpPr>
        <p:spPr>
          <a:xfrm>
            <a:off x="3657600" y="304800"/>
            <a:ext cx="5029200" cy="4876800"/>
          </a:xfrm>
        </p:spPr>
        <p:txBody>
          <a:bodyPr anchor="t"/>
          <a:lstStyle/>
          <a:p>
            <a:pPr marL="228600" indent="-228600">
              <a:lnSpc>
                <a:spcPct val="95000"/>
              </a:lnSpc>
              <a:spcBef>
                <a:spcPct val="50000"/>
              </a:spcBef>
            </a:pPr>
            <a:br>
              <a:rPr lang="en-US" sz="4000" b="1" dirty="0">
                <a:solidFill>
                  <a:schemeClr val="tx1"/>
                </a:solidFill>
                <a:cs typeface="ＭＳ Ｐゴシック" pitchFamily="-105" charset="-128"/>
              </a:rPr>
            </a:br>
            <a:r>
              <a:rPr lang="en-US" sz="4000" dirty="0">
                <a:solidFill>
                  <a:schemeClr val="tx1"/>
                </a:solidFill>
                <a:cs typeface="ＭＳ Ｐゴシック" pitchFamily="-105" charset="-128"/>
              </a:rPr>
              <a:t>Why is this gifted-in-reading A student being tutored in English in a dropout prevention program?</a:t>
            </a:r>
            <a:endParaRPr lang="en-US" sz="4000" b="1" dirty="0">
              <a:solidFill>
                <a:schemeClr val="tx1"/>
              </a:solidFill>
              <a:cs typeface="ＭＳ Ｐゴシック" pitchFamily="-105" charset="-128"/>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Footer Placeholder 3">
            <a:extLst>
              <a:ext uri="{FF2B5EF4-FFF2-40B4-BE49-F238E27FC236}">
                <a16:creationId xmlns:a16="http://schemas.microsoft.com/office/drawing/2014/main" id="{9BF62D38-80B1-8CC2-259A-BBF40695B64C}"/>
              </a:ext>
            </a:extLst>
          </p:cNvPr>
          <p:cNvSpPr>
            <a:spLocks noGrp="1"/>
          </p:cNvSpPr>
          <p:nvPr>
            <p:ph type="ftr" sz="quarter" idx="1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900">
                <a:latin typeface="Times New Roman" panose="02020603050405020304" pitchFamily="18" charset="0"/>
              </a:rPr>
              <a:t> 2008 EDSTAR, Raleigh-Durham, N.C.</a:t>
            </a:r>
          </a:p>
          <a:p>
            <a:r>
              <a:rPr lang="en-US" altLang="en-US" sz="900">
                <a:latin typeface="Times New Roman" panose="02020603050405020304" pitchFamily="18" charset="0"/>
              </a:rPr>
              <a:t>All rights reserved.</a:t>
            </a:r>
          </a:p>
        </p:txBody>
      </p:sp>
      <p:pic>
        <p:nvPicPr>
          <p:cNvPr id="164867" name="Picture 2">
            <a:extLst>
              <a:ext uri="{FF2B5EF4-FFF2-40B4-BE49-F238E27FC236}">
                <a16:creationId xmlns:a16="http://schemas.microsoft.com/office/drawing/2014/main" id="{A122103B-90C9-C92B-C967-7C42E30AE7D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75" y="0"/>
            <a:ext cx="9151938"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4868" name="Rectangle 3">
            <a:extLst>
              <a:ext uri="{FF2B5EF4-FFF2-40B4-BE49-F238E27FC236}">
                <a16:creationId xmlns:a16="http://schemas.microsoft.com/office/drawing/2014/main" id="{0C52D636-4137-09B0-EC53-AA27E202CE92}"/>
              </a:ext>
            </a:extLst>
          </p:cNvPr>
          <p:cNvSpPr>
            <a:spLocks noGrp="1" noChangeArrowheads="1"/>
          </p:cNvSpPr>
          <p:nvPr>
            <p:ph type="title"/>
          </p:nvPr>
        </p:nvSpPr>
        <p:spPr>
          <a:xfrm>
            <a:off x="685800" y="381000"/>
            <a:ext cx="7772400" cy="1143000"/>
          </a:xfrm>
        </p:spPr>
        <p:txBody>
          <a:bodyPr/>
          <a:lstStyle/>
          <a:p>
            <a:pPr eaLnBrk="1" hangingPunct="1"/>
            <a:r>
              <a:rPr lang="en-US" altLang="en-US">
                <a:solidFill>
                  <a:srgbClr val="FBE8B7"/>
                </a:solidFill>
              </a:rPr>
              <a:t>Unclear?</a:t>
            </a:r>
            <a:endParaRPr lang="en-US" altLang="en-US"/>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ags/tag2.xml><?xml version="1.0" encoding="utf-8"?>
<p:tagLst xmlns:a="http://schemas.openxmlformats.org/drawingml/2006/main" xmlns:r="http://schemas.openxmlformats.org/officeDocument/2006/relationships" xmlns:p="http://schemas.openxmlformats.org/presentationml/2006/main">
  <p:tag name="ARTICULATE_TITLE_TAG" val="Barriers to Change"/>
  <p:tag name="ARTICULATE_SLIDE_GUID" val="530daf33-2b1c-4f67-bb55-d67d62f9aee1"/>
  <p:tag name="ARTICULATE_SLIDE_NAV" val="31"/>
  <p:tag name="ARTICULATE_SLIDE_PAUSE" val="0"/>
  <p:tag name="ARTICULATE_NAV_LEVEL" val="1"/>
  <p:tag name="ARTICULATE_PLAYLIST_ID" val="-1"/>
  <p:tag name="ARTICULATE_LOCK_SLIDE" val="0"/>
</p:tagLst>
</file>

<file path=ppt/tags/tag3.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edstar\AppData\Local\Temp\articulate\presenter\imgtemp\8DiOTnMW_files\slide0001_image001.png"/>
</p:tagLst>
</file>

<file path=ppt/tags/tag4.xml><?xml version="1.0" encoding="utf-8"?>
<p:tagLst xmlns:a="http://schemas.openxmlformats.org/drawingml/2006/main" xmlns:r="http://schemas.openxmlformats.org/officeDocument/2006/relationships" xmlns:p="http://schemas.openxmlformats.org/presentationml/2006/main">
  <p:tag name="ARTICULATE_TITLE_TAG" val="Barriers to Change"/>
  <p:tag name="ARTICULATE_SLIDE_GUID" val="530daf33-2b1c-4f67-bb55-d67d62f9aee1"/>
  <p:tag name="ARTICULATE_SLIDE_NAV" val="31"/>
  <p:tag name="ARTICULATE_SLIDE_PAUSE" val="0"/>
  <p:tag name="ARTICULATE_NAV_LEVEL" val="1"/>
  <p:tag name="ARTICULATE_PLAYLIST_ID" val="-1"/>
  <p:tag name="ARTICULATE_LOCK_SLIDE" val="0"/>
</p:tagLst>
</file>

<file path=ppt/tags/tag5.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edstar\AppData\Local\Temp\articulate\presenter\imgtemp\8DiOTnMW_files\slide0001_image001.png"/>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NewEdstarPride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12814</TotalTime>
  <Words>618</Words>
  <Application>Microsoft Office PowerPoint</Application>
  <PresentationFormat>On-screen Show (4:3)</PresentationFormat>
  <Paragraphs>87</Paragraphs>
  <Slides>22</Slides>
  <Notes>19</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22</vt:i4>
      </vt:variant>
    </vt:vector>
  </HeadingPairs>
  <TitlesOfParts>
    <vt:vector size="30" baseType="lpstr">
      <vt:lpstr>Arial</vt:lpstr>
      <vt:lpstr>Calibri</vt:lpstr>
      <vt:lpstr>Jester</vt:lpstr>
      <vt:lpstr>Lucida Grande</vt:lpstr>
      <vt:lpstr>Times</vt:lpstr>
      <vt:lpstr>Times New Roman</vt:lpstr>
      <vt:lpstr>Office Theme</vt:lpstr>
      <vt:lpstr>NewEdstarPrideMaster</vt:lpstr>
      <vt:lpstr>"7 Key Lessons from 3 Decades: Unpacking Data Misalignment in Education"  Dr. Janet Johnson</vt:lpstr>
      <vt:lpstr>What is the Service Indicator Concept Map? </vt:lpstr>
      <vt:lpstr>PowerPoint Presentation</vt:lpstr>
      <vt:lpstr>Vocabulary Mix-Up</vt:lpstr>
      <vt:lpstr>Risk Factor Mix-Up</vt:lpstr>
      <vt:lpstr>PowerPoint Presentation</vt:lpstr>
      <vt:lpstr>PowerPoint Presentation</vt:lpstr>
      <vt:lpstr> Why is this gifted-in-reading A student being tutored in English in a dropout prevention program?</vt:lpstr>
      <vt:lpstr>Unclear?</vt:lpstr>
      <vt:lpstr>Data Sharpens the Focus!</vt:lpstr>
      <vt:lpstr>What’s the relationship between educators and student achievement in the at-risk model?</vt:lpstr>
      <vt:lpstr>Key components affecting our ability to educate</vt:lpstr>
      <vt:lpstr>They are interdependent</vt:lpstr>
      <vt:lpstr>This is a stable base for learning</vt:lpstr>
      <vt:lpstr>Student Achievement is supported</vt:lpstr>
      <vt:lpstr>Kinds of Data</vt:lpstr>
      <vt:lpstr> It Ain’t the Kidz!</vt:lpstr>
      <vt:lpstr>It’s Us!</vt:lpstr>
      <vt:lpstr>PowerPoint Presentation</vt:lpstr>
      <vt:lpstr>Unclear?</vt:lpstr>
      <vt:lpstr>Data Sharpens the Focus!</vt:lpstr>
      <vt:lpstr>"7 Key Lessons from 3 Decades: Unpacking Data Misalignment in Education"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to Create Online Lessons</dc:title>
  <dc:creator>Janet Johnson</dc:creator>
  <cp:lastModifiedBy>Janet Johnson</cp:lastModifiedBy>
  <cp:revision>82</cp:revision>
  <dcterms:created xsi:type="dcterms:W3CDTF">2020-07-15T18:24:14Z</dcterms:created>
  <dcterms:modified xsi:type="dcterms:W3CDTF">2023-07-06T00:55:44Z</dcterms:modified>
</cp:coreProperties>
</file>